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Student Score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Using Machine Learning &amp; Tableau</a:t>
            </a:r>
          </a:p>
          <a:p/>
          <a:p>
            <a:r>
              <a:t>Abhishek Sharma</a:t>
            </a:r>
          </a:p>
          <a:p>
            <a:r>
              <a:t>B.Sc. (Hons) Computer Science &amp; Data Analytics</a:t>
            </a:r>
          </a:p>
          <a:p>
            <a:r>
              <a:t>IIIT Patna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 &amp;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Predict student scores using study hours, attendance, gender.</a:t>
            </a:r>
          </a:p>
          <a:p>
            <a:r>
              <a:t>• Dataset: Hours_Studied, Attendance, Gender, Final_Score, Predicted_Score.</a:t>
            </a:r>
          </a:p>
          <a:p>
            <a:r>
              <a:t>[Insert Dataset Screenshot]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Machine Learning Model &amp; KPIs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Models: Linear Regression &amp; Decision Tree</a:t>
            </a:r>
          </a:p>
          <a:p>
            <a:r>
              <a:t>• Metrics:</a:t>
            </a:r>
          </a:p>
          <a:p>
            <a:r>
              <a:t>   - MAE: 9.53</a:t>
            </a:r>
          </a:p>
          <a:p>
            <a:r>
              <a:t>   - RMSE: 12.58</a:t>
            </a:r>
          </a:p>
          <a:p>
            <a:r>
              <a:t>   - R²: 1.68</a:t>
            </a:r>
          </a:p>
          <a:p>
            <a:r>
              <a:t>[Insert Code/KPI Screenshot]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Tableau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Scatter: Hours vs Score</a:t>
            </a:r>
          </a:p>
          <a:p>
            <a:r>
              <a:t>• Scatter: Attendance vs Score</a:t>
            </a:r>
          </a:p>
          <a:p>
            <a:r>
              <a:t>• Line: Actual vs Predicted</a:t>
            </a:r>
          </a:p>
          <a:p>
            <a:r>
              <a:t>• Bar: Gender-wise Avg Score</a:t>
            </a:r>
          </a:p>
          <a:p>
            <a:r>
              <a:t>[Insert Dashboard Screenshot]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&amp;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Higher study hours &amp; attendance → better scores.</a:t>
            </a:r>
          </a:p>
          <a:p>
            <a:r>
              <a:t>• Predictions closely match actual scores.</a:t>
            </a:r>
          </a:p>
          <a:p>
            <a:r>
              <a:t>• Next Steps: Expand dataset, deploy as app/Tableau Public.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