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8" r:id="rId20"/>
    <p:sldId id="280" r:id="rId21"/>
    <p:sldId id="281" r:id="rId22"/>
  </p:sldIdLst>
  <p:sldSz cx="9144000" cy="5143500" type="screen16x9"/>
  <p:notesSz cx="6858000" cy="9144000"/>
  <p:embeddedFontLst>
    <p:embeddedFont>
      <p:font typeface="Open Sans SemiBold" pitchFamily="34" charset="0"/>
      <p:bold r:id="rId24"/>
    </p:embeddedFont>
    <p:embeddedFont>
      <p:font typeface="Open Sans" pitchFamily="34" charset="0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Google Sans Medium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898" y="-2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Abhishek sharma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F:\wirefr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49311"/>
            <a:ext cx="9144000" cy="4094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Abhishek\Desktop\Screenshot 2023-10-21 2234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02" y="1259355"/>
            <a:ext cx="8512175" cy="3741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Abhishek\Desktop\Screenshot 2023-10-21 2237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28700"/>
            <a:ext cx="9144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43630" y="45606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41109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pic>
        <p:nvPicPr>
          <p:cNvPr id="2" name="Picture 2" descr="C:\Users\Abhishek\Desktop\Screenshot 2023-10-21 22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7750" y="1019331"/>
            <a:ext cx="1663700" cy="4124169"/>
          </a:xfrm>
          <a:prstGeom prst="rect">
            <a:avLst/>
          </a:prstGeom>
          <a:noFill/>
        </p:spPr>
      </p:pic>
      <p:pic>
        <p:nvPicPr>
          <p:cNvPr id="5123" name="Picture 3" descr="C:\Users\Abhishek\Desktop\Screenshot 2023-10-21 2230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0485" y="981856"/>
            <a:ext cx="1926236" cy="4080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Abhishek\Pictures\Screenshot 2023-10-18 1059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4562" y="1605803"/>
            <a:ext cx="7170738" cy="316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Provided access to users who are vision impaired through adding alt text to images for screen readers.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Used icons to help make navigation easier.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sed image of worker to identify the worker.</a:t>
            </a:r>
            <a:endParaRPr sz="1200" dirty="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elps the people to 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buy cloths for them self at every season.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While designing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Estore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, I learned that the first ideas for the app are only the beginning of the process. Usability studies and peer feedback influenced each iteration of the app’s designs.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Thank you for your time reviewing my work on the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Estore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If you’d like to see more or get in touch, my contact information is provided below.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200" dirty="0" smtClean="0"/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Email: abhisheksh0012@gmail.com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his project is focused on providing good shopping experience.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 took 1week to design the website.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C:\Users\Abhishek\Desktop\Screenshot 2023-10-21 2230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261" y="379439"/>
            <a:ext cx="2266950" cy="462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vailability of wearable shopping app 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rovide hastle free shopping.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rovide simple and user friendly app.</a:t>
            </a:r>
            <a:endParaRPr sz="12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x designer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ireframing , prototyping, product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ain point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 conducted interviews and created empathy maps to understand the users I’m designing for and their needs. A primary user group identified through research was working adults who don’t have time to clean their garden</a:t>
            </a:r>
            <a:endParaRPr sz="1200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nmoderated research study is conduced and assumed that user can navigate between different tabs easily.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Difficulty in finding confirmation option.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Finding location facility.</a:t>
            </a:r>
            <a:endParaRPr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Navigation to Home screen.</a:t>
            </a:r>
            <a:endParaRPr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Lakshit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Aadarsh is a sports man</a:t>
            </a:r>
            <a:endParaRPr dirty="0" smtClean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Shopping app for buying cloths. 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ecause he is out of own frequently and is unable to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go to shop .</a:t>
            </a:r>
            <a:endParaRPr dirty="0" smtClean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Abhishek\Pictures\Screenshot 2023-10-18 10572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6918" y="1001806"/>
            <a:ext cx="5200370" cy="36463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379</Words>
  <Application>Microsoft Office PowerPoint</Application>
  <PresentationFormat>On-screen Show (16:9)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Open Sans SemiBold</vt:lpstr>
      <vt:lpstr>Open Sans</vt:lpstr>
      <vt:lpstr>Calibri</vt:lpstr>
      <vt:lpstr>Google Sans Medium</vt:lpstr>
      <vt:lpstr>Simple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Abhishek</cp:lastModifiedBy>
  <cp:revision>18</cp:revision>
  <dcterms:modified xsi:type="dcterms:W3CDTF">2023-10-22T14:19:52Z</dcterms:modified>
</cp:coreProperties>
</file>