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8" r:id="rId20"/>
    <p:sldId id="280" r:id="rId21"/>
    <p:sldId id="281" r:id="rId22"/>
  </p:sldIdLst>
  <p:sldSz cx="9144000" cy="5143500" type="screen16x9"/>
  <p:notesSz cx="6858000" cy="9144000"/>
  <p:embeddedFontLst>
    <p:embeddedFont>
      <p:font typeface="Open Sans SemiBold" pitchFamily="34" charset="0"/>
      <p:bold r:id="rId24"/>
    </p:embeddedFont>
    <p:embeddedFont>
      <p:font typeface="Open Sans" pitchFamily="34" charset="0"/>
      <p:regular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Google Sans Medium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898" y="-2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 my Library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Abhishek sharma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C:\Users\Abhishek\Desktop\paper wirefram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2730578" y="-956351"/>
            <a:ext cx="4071703" cy="812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4367" y="121420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Abhishek\Desktop\Screenshot 2023-10-25 1338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57201"/>
            <a:ext cx="3276600" cy="4686300"/>
          </a:xfrm>
          <a:prstGeom prst="rect">
            <a:avLst/>
          </a:prstGeom>
          <a:noFill/>
        </p:spPr>
      </p:pic>
      <p:pic>
        <p:nvPicPr>
          <p:cNvPr id="1027" name="Picture 3" descr="C:\Users\Abhishek\Desktop\Screenshot 2023-10-25 13425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7419" y="717550"/>
            <a:ext cx="2012950" cy="44259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95075" y="3747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197" y="17988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4" descr="C:\Users\Abhishek\Desktop\wi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6299" y="1528997"/>
            <a:ext cx="5727701" cy="3614503"/>
          </a:xfrm>
          <a:prstGeom prst="rect">
            <a:avLst/>
          </a:prstGeom>
          <a:noFill/>
        </p:spPr>
      </p:pic>
      <p:pic>
        <p:nvPicPr>
          <p:cNvPr id="5" name="Picture 3" descr="C:\Users\Abhishek\Desktop\Screenshot 2023-10-25 1244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24000"/>
            <a:ext cx="3513138" cy="36195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H="1">
            <a:off x="3417757" y="1514007"/>
            <a:ext cx="37476" cy="36294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43630" y="45606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41109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pic>
        <p:nvPicPr>
          <p:cNvPr id="3074" name="Picture 2" descr="C:\Users\Abhishek\Desktop\Screenshot 2023-10-25 1238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8156" y="866124"/>
            <a:ext cx="2525843" cy="4277376"/>
          </a:xfrm>
          <a:prstGeom prst="rect">
            <a:avLst/>
          </a:prstGeom>
          <a:noFill/>
        </p:spPr>
      </p:pic>
      <p:pic>
        <p:nvPicPr>
          <p:cNvPr id="3075" name="Picture 3" descr="C:\Users\Abhishek\Desktop\Screenshot 2023-10-25 13383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6888" y="884420"/>
            <a:ext cx="2731801" cy="4259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 descr="C:\Users\Abhishek\Desktop\Screenshot 2023-10-25 1239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013" y="1446551"/>
            <a:ext cx="7787390" cy="36969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Provided access to users who are vision impaired through adding alt text to images for screen readers.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Used icons to help make navigation easier.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sed image of library to differintiate.</a:t>
            </a:r>
            <a:endParaRPr sz="1200" dirty="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 dirty="0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elps the people to 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locate near by library easily.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While designing the Find my Library , I learned that the first ideas for the app are only the beginning of the process. Usability studies and peer feedback influenced each iteration of the app’s designs.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Thank you for your time reviewing my work on the Find my Library . If you’d like to see more or get in touch, my contact information is provided below.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200" dirty="0" smtClean="0"/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Email: abhisheksh0012@gmail.com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his project is focused on providing good shopping experience.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It took 1week to design the website.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Abhishek\Desktop\Screenshot 2023-10-25 1240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8784" y="126272"/>
            <a:ext cx="18542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Difficulty in finding library near them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rovide roadmap to the library.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rovide simple and user friendly app.</a:t>
            </a:r>
            <a:endParaRPr sz="12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x designer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ireframing , prototyping, product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research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ain point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 dirty="0" smtClea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 conducted interviews and created empathy maps to understand the users I’m designing for and their needs. A primary user group identified through research was working adults who can’t locate and see all the library in their location.</a:t>
            </a:r>
            <a:endParaRPr sz="1200" dirty="0">
              <a:solidFill>
                <a:schemeClr val="bg1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nmoderated research study is conduced and assumed that user can navigate between different tabs easily.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uration it takes to reach at library.</a:t>
            </a:r>
            <a:endParaRPr sz="1200" dirty="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Contact form for enquiry.</a:t>
            </a:r>
            <a:endParaRPr sz="1200" dirty="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Filter option for selecting nearest library.</a:t>
            </a:r>
            <a:endParaRPr sz="1200" dirty="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Anand Kumar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Anand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is a student and need library for studying peacefull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y because its house is on road and is frustrated from traffic sounds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 smtClean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:\Users\Abhishek\Desktop\Screenshot 2023-10-25 1941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3545" y="966866"/>
            <a:ext cx="6235700" cy="4176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388</Words>
  <Application>Microsoft Office PowerPoint</Application>
  <PresentationFormat>On-screen Show (16:9)</PresentationFormat>
  <Paragraphs>78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Open Sans SemiBold</vt:lpstr>
      <vt:lpstr>Open Sans</vt:lpstr>
      <vt:lpstr>Calibri</vt:lpstr>
      <vt:lpstr>Google Sans Medium</vt:lpstr>
      <vt:lpstr>Simple Light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Abhishek</cp:lastModifiedBy>
  <cp:revision>22</cp:revision>
  <dcterms:modified xsi:type="dcterms:W3CDTF">2023-10-25T14:16:33Z</dcterms:modified>
</cp:coreProperties>
</file>