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9" r:id="rId13"/>
    <p:sldId id="271" r:id="rId14"/>
    <p:sldId id="272" r:id="rId15"/>
    <p:sldId id="275" r:id="rId16"/>
    <p:sldId id="276" r:id="rId17"/>
    <p:sldId id="277" r:id="rId18"/>
    <p:sldId id="278" r:id="rId19"/>
    <p:sldId id="280" r:id="rId20"/>
    <p:sldId id="281" r:id="rId21"/>
  </p:sldIdLst>
  <p:sldSz cx="9144000" cy="5143500" type="screen16x9"/>
  <p:notesSz cx="6858000" cy="9144000"/>
  <p:embeddedFontLst>
    <p:embeddedFont>
      <p:font typeface="Open Sans SemiBold" pitchFamily="34" charset="0"/>
      <p:bold r:id="rId23"/>
    </p:embeddedFont>
    <p:embeddedFont>
      <p:font typeface="Open Sans" pitchFamily="34" charset="0"/>
      <p:regular r:id="rId24"/>
    </p:embeddedFon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Google Sans Medium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898" y="-2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d80ebc1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d80ebc1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d80ebc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d80ebc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00de29c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00de29c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ed80ebc1c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ed80ebc1c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d80ebc1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d80ebc1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>
          <a:xfrm>
            <a:off x="517675" y="1819738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Case study title</a:t>
            </a:r>
            <a:endParaRPr sz="36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5" name="Google Shape;145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Abhishek sharma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 descr="C:\Users\Abhishek\Desktop\Screenshot 2023-10-27 1908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1150" y="1011836"/>
            <a:ext cx="6292850" cy="4131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 descr="C:\Users\Abhishek\Desktop\Screenshot 2023-10-27 1907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8210" y="1244184"/>
            <a:ext cx="6415790" cy="38993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5" name="Google Shape;30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5" name="Google Shape;315;p56"/>
          <p:cNvCxnSpPr/>
          <p:nvPr/>
        </p:nvCxnSpPr>
        <p:spPr>
          <a:xfrm>
            <a:off x="5577376" y="2907916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56"/>
          <p:cNvSpPr txBox="1"/>
          <p:nvPr/>
        </p:nvSpPr>
        <p:spPr>
          <a:xfrm>
            <a:off x="3443630" y="45606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 dirty="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67D2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6506700" y="41109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 dirty="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67D2"/>
              </a:solidFill>
            </a:endParaRPr>
          </a:p>
        </p:txBody>
      </p:sp>
      <p:pic>
        <p:nvPicPr>
          <p:cNvPr id="3074" name="Picture 2" descr="C:\Users\Abhishek\Desktop\Screenshot 2023-10-27 19072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7253" y="771992"/>
            <a:ext cx="2446338" cy="4371507"/>
          </a:xfrm>
          <a:prstGeom prst="rect">
            <a:avLst/>
          </a:prstGeom>
          <a:noFill/>
        </p:spPr>
      </p:pic>
      <p:pic>
        <p:nvPicPr>
          <p:cNvPr id="3075" name="Picture 3" descr="C:\Users\Abhishek\Desktop\Screenshot 2023-10-27 19102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38274" y="821492"/>
            <a:ext cx="2705725" cy="4322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98" name="Picture 2" descr="C:\Users\Abhishek\Desktop\Screenshot 2023-10-27 13465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3450" y="552450"/>
            <a:ext cx="5670550" cy="4591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0"/>
          <p:cNvSpPr txBox="1"/>
          <p:nvPr/>
        </p:nvSpPr>
        <p:spPr>
          <a:xfrm>
            <a:off x="711325" y="1917800"/>
            <a:ext cx="20490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Provided access to users who are vision impaired through adding alt text to images for screen readers.</a:t>
            </a:r>
            <a:endParaRPr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0" name="Google Shape;36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0"/>
          <p:cNvSpPr txBox="1"/>
          <p:nvPr/>
        </p:nvSpPr>
        <p:spPr>
          <a:xfrm>
            <a:off x="3368925" y="1917800"/>
            <a:ext cx="20490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Used icons to help make navigation easier.</a:t>
            </a:r>
            <a:endParaRPr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2" name="Google Shape;36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0"/>
          <p:cNvSpPr txBox="1"/>
          <p:nvPr/>
        </p:nvSpPr>
        <p:spPr>
          <a:xfrm>
            <a:off x="6026525" y="1917800"/>
            <a:ext cx="20490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sed image of shoes to help identify the product.</a:t>
            </a:r>
            <a:endParaRPr sz="1200" dirty="0"/>
          </a:p>
        </p:txBody>
      </p:sp>
      <p:sp>
        <p:nvSpPr>
          <p:cNvPr id="364" name="Google Shape;36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/>
        </p:nvSpPr>
        <p:spPr>
          <a:xfrm>
            <a:off x="3721275" y="2210100"/>
            <a:ext cx="22755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3" name="Google Shape;37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62"/>
          <p:cNvSpPr txBox="1"/>
          <p:nvPr/>
        </p:nvSpPr>
        <p:spPr>
          <a:xfrm>
            <a:off x="539600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 dirty="0"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elps the people to 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buy best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qulatiy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shoes for themselves without going out.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2"/>
          <p:cNvSpPr txBox="1"/>
          <p:nvPr/>
        </p:nvSpPr>
        <p:spPr>
          <a:xfrm>
            <a:off x="4495800" y="2237975"/>
            <a:ext cx="34461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While designing the shoe-store , I learned that the first ideas for the app are only the beginning of the process. Usability studies and peer feedback influenced each iteration of the app’s designs.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2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85" name="Google Shape;385;p62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2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2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2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4"/>
          <p:cNvSpPr txBox="1"/>
          <p:nvPr/>
        </p:nvSpPr>
        <p:spPr>
          <a:xfrm>
            <a:off x="919075" y="2461800"/>
            <a:ext cx="71361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Thank you for your time reviewing my work on the Shore-store! If you’d like to see more or get in touch, my contact information is provided below.</a:t>
            </a: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200" dirty="0" smtClean="0"/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Email: abhisheksh0012@gmail.com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4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1"/>
          <p:cNvSpPr txBox="1"/>
          <p:nvPr/>
        </p:nvSpPr>
        <p:spPr>
          <a:xfrm>
            <a:off x="1231075" y="1604200"/>
            <a:ext cx="40860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his project is focused on providing good shopping experience.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/>
          <p:nvPr/>
        </p:nvSpPr>
        <p:spPr>
          <a:xfrm>
            <a:off x="1231075" y="317298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It took 1week to design the website.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1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1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:\Users\Abhishek\Desktop\nik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1450" y="0"/>
            <a:ext cx="389255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517675" y="223797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Difficulty if finding the right pair of shoes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2"/>
          <p:cNvSpPr txBox="1"/>
          <p:nvPr/>
        </p:nvSpPr>
        <p:spPr>
          <a:xfrm>
            <a:off x="4572000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rovide hastle free shopping.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rovide simple and user friendly app.</a:t>
            </a:r>
            <a:endParaRPr sz="1200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x designer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3"/>
          <p:cNvSpPr txBox="1"/>
          <p:nvPr/>
        </p:nvSpPr>
        <p:spPr>
          <a:xfrm>
            <a:off x="4572000" y="223797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 dirty="0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ireframing , prototyping, product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research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ain point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 dirty="0" smtClean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919075" y="2461800"/>
            <a:ext cx="7136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 conducted interviews and created empathy maps to understand the users I’m designing for and their needs. A primary user group identified through research was all age people who finds </a:t>
            </a:r>
          </a:p>
          <a:p>
            <a:pPr lvl="0" algn="ctr">
              <a:lnSpc>
                <a:spcPct val="115000"/>
              </a:lnSpc>
            </a:pPr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Difficulty in going to shop and buy shoes.</a:t>
            </a:r>
            <a:endParaRPr sz="1200" dirty="0">
              <a:solidFill>
                <a:schemeClr val="bg1">
                  <a:lumMod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nmoderated research study is conduced and assumed that user can navigate between different tabs easily.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441475" y="2522475"/>
            <a:ext cx="18726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Difficulty in finding confirmation option.</a:t>
            </a:r>
            <a:endParaRPr sz="1200" dirty="0"/>
          </a:p>
        </p:txBody>
      </p:sp>
      <p:sp>
        <p:nvSpPr>
          <p:cNvPr id="205" name="Google Shape;205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2582725" y="2522475"/>
            <a:ext cx="187260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Details of the product.</a:t>
            </a:r>
            <a:endParaRPr sz="1200" dirty="0"/>
          </a:p>
        </p:txBody>
      </p:sp>
      <p:sp>
        <p:nvSpPr>
          <p:cNvPr id="207" name="Google Shape;207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4723969" y="2522475"/>
            <a:ext cx="18726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Navigation to Home screen.</a:t>
            </a:r>
            <a:endParaRPr sz="1200" dirty="0"/>
          </a:p>
        </p:txBody>
      </p:sp>
      <p:sp>
        <p:nvSpPr>
          <p:cNvPr id="211" name="Google Shape;21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Akash</a:t>
            </a:r>
            <a:endParaRPr sz="2400" b="1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47"/>
          <p:cNvSpPr txBox="1"/>
          <p:nvPr/>
        </p:nvSpPr>
        <p:spPr>
          <a:xfrm>
            <a:off x="517675" y="1674400"/>
            <a:ext cx="21846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 dirty="0"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Akash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is a student and I really interested in fashion and want an website which can help him to buy best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qulaoty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shoes online</a:t>
            </a: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 smtClean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C:\Users\Abhishek\Desktop\Screenshot 2023-10-27 1932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8210" y="639762"/>
            <a:ext cx="6415790" cy="4503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3721275" y="1886850"/>
            <a:ext cx="6302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wireframes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381</Words>
  <Application>Microsoft Office PowerPoint</Application>
  <PresentationFormat>On-screen Show (16:9)</PresentationFormat>
  <Paragraphs>74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Open Sans SemiBold</vt:lpstr>
      <vt:lpstr>Open Sans</vt:lpstr>
      <vt:lpstr>Calibri</vt:lpstr>
      <vt:lpstr>Google Sans Medium</vt:lpstr>
      <vt:lpstr>Simple Light</vt:lpstr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Abhishek</cp:lastModifiedBy>
  <cp:revision>22</cp:revision>
  <dcterms:modified xsi:type="dcterms:W3CDTF">2023-10-27T14:07:27Z</dcterms:modified>
</cp:coreProperties>
</file>