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2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1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4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9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816BFD-B194-41D1-ACC1-01EE3066111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15AE96-0912-4EFC-B4C7-41171E0B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162-2F04-47AF-B025-0C185BF97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22317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highlight>
                  <a:srgbClr val="00FF00"/>
                </a:highlight>
                <a:latin typeface="Arial Rounded MT Bold" panose="020F0704030504030204" pitchFamily="34" charset="0"/>
              </a:rPr>
              <a:t>Agile and Scrum Process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83B3A-830B-4EBB-82FB-24500CF00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1810" y="3221138"/>
            <a:ext cx="6987645" cy="138853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500" dirty="0">
                <a:highlight>
                  <a:srgbClr val="C0C0C0"/>
                </a:highlight>
                <a:latin typeface="Bahnschrift" panose="020B0502040204020203" pitchFamily="34" charset="0"/>
              </a:rPr>
              <a:t>A Hypothetical Project Overview</a:t>
            </a:r>
          </a:p>
          <a:p>
            <a:pPr algn="l"/>
            <a:endParaRPr lang="en-US" sz="2800" dirty="0">
              <a:latin typeface="Bahnschrift" panose="020B0502040204020203" pitchFamily="34" charset="0"/>
            </a:endParaRPr>
          </a:p>
          <a:p>
            <a:pPr algn="l"/>
            <a:r>
              <a:rPr lang="en-US" sz="2400" dirty="0">
                <a:latin typeface="Bahnschrift Light" panose="020B0502040204020203" pitchFamily="34" charset="0"/>
              </a:rPr>
              <a:t>Presenter- Abhishek Singh Negi</a:t>
            </a:r>
          </a:p>
        </p:txBody>
      </p:sp>
    </p:spTree>
    <p:extLst>
      <p:ext uri="{BB962C8B-B14F-4D97-AF65-F5344CB8AC3E}">
        <p14:creationId xmlns:p14="http://schemas.microsoft.com/office/powerpoint/2010/main" val="381354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40BB-99E7-4625-BE2A-A003B072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84380"/>
          </a:xfrm>
        </p:spPr>
        <p:txBody>
          <a:bodyPr>
            <a:noAutofit/>
          </a:bodyPr>
          <a:lstStyle/>
          <a:p>
            <a:r>
              <a:rPr lang="en-US" sz="6000" b="1" dirty="0">
                <a:highlight>
                  <a:srgbClr val="FF00FF"/>
                </a:highlight>
                <a:latin typeface="Bodoni MT" panose="02070603080606020203" pitchFamily="18" charset="0"/>
              </a:rPr>
              <a:t>What is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89BE-D0EC-4D66-AAB1-97D3A533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51180"/>
            <a:ext cx="10018713" cy="4121020"/>
          </a:xfrm>
        </p:spPr>
        <p:txBody>
          <a:bodyPr/>
          <a:lstStyle/>
          <a:p>
            <a:r>
              <a:rPr lang="en-US" dirty="0"/>
              <a:t>Agile is an iterative approach to project management and software development.</a:t>
            </a:r>
          </a:p>
          <a:p>
            <a:r>
              <a:rPr lang="en-US" dirty="0"/>
              <a:t>Focuses on collaboration, customer feedback, and small, rapid releases.</a:t>
            </a:r>
          </a:p>
          <a:p>
            <a:r>
              <a:rPr lang="en-US" dirty="0"/>
              <a:t>Core values:</a:t>
            </a:r>
          </a:p>
          <a:p>
            <a:pPr lvl="1"/>
            <a:r>
              <a:rPr lang="en-US" dirty="0"/>
              <a:t>Individuals and interactions over processes and tools</a:t>
            </a:r>
          </a:p>
          <a:p>
            <a:pPr lvl="1"/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4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0A1-33C0-4E3B-91D9-52BDCFE2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17645"/>
          </a:xfrm>
        </p:spPr>
        <p:txBody>
          <a:bodyPr>
            <a:normAutofit/>
          </a:bodyPr>
          <a:lstStyle/>
          <a:p>
            <a:r>
              <a:rPr lang="en-US" sz="6000" b="1" dirty="0">
                <a:highlight>
                  <a:srgbClr val="FF00FF"/>
                </a:highlight>
                <a:latin typeface="Bodoni MT" panose="02070603080606020203" pitchFamily="18" charset="0"/>
              </a:rPr>
              <a:t>Key Agile Principles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26242F-419E-44F7-A2A0-33BCC2244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4" y="2369979"/>
            <a:ext cx="1042154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Welcome changing requirements, even late in development.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Deliver working software frequently, with a preference for shorter timescales.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Business people and developers must work together daily.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Build projects around motivated individuals. Give them the environment and support they need.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Continuous attention to technical excellence and good design.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Simplicity is essential. </a:t>
            </a:r>
          </a:p>
        </p:txBody>
      </p:sp>
    </p:spTree>
    <p:extLst>
      <p:ext uri="{BB962C8B-B14F-4D97-AF65-F5344CB8AC3E}">
        <p14:creationId xmlns:p14="http://schemas.microsoft.com/office/powerpoint/2010/main" val="289171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0104-6329-4F00-887A-80FF9563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61661"/>
          </a:xfrm>
        </p:spPr>
        <p:txBody>
          <a:bodyPr>
            <a:normAutofit/>
          </a:bodyPr>
          <a:lstStyle/>
          <a:p>
            <a:r>
              <a:rPr lang="en-US" sz="6000" dirty="0">
                <a:highlight>
                  <a:srgbClr val="FF00FF"/>
                </a:highlight>
                <a:latin typeface="Bodoni MT" panose="02070603080606020203" pitchFamily="18" charset="0"/>
              </a:rPr>
              <a:t>What is Scrum?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8D4D00-5FFF-47C5-9426-29B6B2BCB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4" y="2055108"/>
            <a:ext cx="1030561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Scrum is a framework within Agile for developing, delivering, and sustaining complex products.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Consists of Scrum Teams and their associated roles, events, and artifacts.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Roles: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Product Owner: Manages the product backlog.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Scrum Master: Facilitates the process and removes impediments.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Development Team: Delivers the increment of “Done” product at the end of each Sprint.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9B4E-5533-48F8-BDAC-CDB761F7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45637"/>
          </a:xfrm>
        </p:spPr>
        <p:txBody>
          <a:bodyPr>
            <a:normAutofit/>
          </a:bodyPr>
          <a:lstStyle/>
          <a:p>
            <a:r>
              <a:rPr lang="en-US" sz="6000" dirty="0">
                <a:highlight>
                  <a:srgbClr val="FF00FF"/>
                </a:highlight>
                <a:latin typeface="Bahnschrift Condensed" panose="020B0502040204020203" pitchFamily="34" charset="0"/>
              </a:rPr>
              <a:t>Scrum Workflow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8C5AEE-687E-4CBA-BA45-F4F9E3B679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2213759"/>
            <a:ext cx="1001871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Product Backlog: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Ordered list of everything needed in the product.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Sprint Planning: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Team plans the work for the upcoming Sprint.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Sprint: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Time-boxed period (usually 2-4 weeks) where a usable increment is created.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Daily Stand-up: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Short, daily meeting to synchronize activities and plan for the next 24 hours.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Sprint Review: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Team reviews the increment and adapts the product backlog.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Sprint Retrospective: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Team reflects on the past Sprint to improve future Sprints. </a:t>
            </a:r>
          </a:p>
        </p:txBody>
      </p:sp>
    </p:spTree>
    <p:extLst>
      <p:ext uri="{BB962C8B-B14F-4D97-AF65-F5344CB8AC3E}">
        <p14:creationId xmlns:p14="http://schemas.microsoft.com/office/powerpoint/2010/main" val="188909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1A8D-3506-483B-B7DC-CCA1E8E9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7181"/>
            <a:ext cx="10018713" cy="1105678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latin typeface="Berlin Sans FB Demi" panose="020E0802020502020306" pitchFamily="34" charset="0"/>
              </a:rPr>
              <a:t>Hypothetical Project: New Website Launch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D1F4F3-63AB-4EAD-9895-901C11652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6939"/>
            <a:ext cx="1028158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Backlog Creation: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requirements for website features: homepage, contact form, user login, 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Planning: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1: Design homepage and contact form.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2: Develop user login and registration.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Sprints Execution: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Sprint involves design, development, testing, and review.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Stand-ups: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syncs up daily to ensure progress and address any blockers.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Review and Retrospective: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completed work, gather feedback, and discuss what went well and what can be improved.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2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D58B-E0E7-4611-AAB0-87EB5444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9857"/>
            <a:ext cx="10018713" cy="1488233"/>
          </a:xfrm>
        </p:spPr>
        <p:txBody>
          <a:bodyPr>
            <a:normAutofit/>
          </a:bodyPr>
          <a:lstStyle/>
          <a:p>
            <a:r>
              <a:rPr lang="en-US" sz="6000" dirty="0">
                <a:highlight>
                  <a:srgbClr val="FF00FF"/>
                </a:highlight>
                <a:latin typeface="Berlin Sans FB" panose="020E0602020502020306" pitchFamily="34" charset="0"/>
              </a:rPr>
              <a:t>Benefits of Agile and Scrum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04AAE0-A7D1-4282-8A75-0A2BB5833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2598926"/>
            <a:ext cx="93112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Flexibility and Adaptability: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Quickly respond to changes.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Customer Focus: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Continuous customer feedback ensures product relevance.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Transparency: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Regular updates and reviews provide visibility.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Collaboration: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Enhanced team communication and collaboration.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Continuous Improvement: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Regular retrospectives for ongoing process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422585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9F92-5BC1-42C7-BABA-900A1579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highlight>
                  <a:srgbClr val="FF00FF"/>
                </a:highlight>
                <a:latin typeface="Impact" panose="020B0806030902050204" pitchFamily="34" charset="0"/>
              </a:rPr>
              <a:t>Conclusion and Q&amp;A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385C62-3B30-4923-A1E4-1B095749F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7616" y="2753805"/>
            <a:ext cx="90024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Summary of Agile and Scrum principles and workflow.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How these methodologies can improve project outcomes.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Open the floor for any questions and discussion. </a:t>
            </a:r>
          </a:p>
        </p:txBody>
      </p:sp>
    </p:spTree>
    <p:extLst>
      <p:ext uri="{BB962C8B-B14F-4D97-AF65-F5344CB8AC3E}">
        <p14:creationId xmlns:p14="http://schemas.microsoft.com/office/powerpoint/2010/main" val="734687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472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Narrow</vt:lpstr>
      <vt:lpstr>Arial Rounded MT Bold</vt:lpstr>
      <vt:lpstr>Bahnschrift</vt:lpstr>
      <vt:lpstr>Bahnschrift Condensed</vt:lpstr>
      <vt:lpstr>Bahnschrift Light</vt:lpstr>
      <vt:lpstr>Bahnschrift Light SemiCondensed</vt:lpstr>
      <vt:lpstr>Berlin Sans FB</vt:lpstr>
      <vt:lpstr>Berlin Sans FB Demi</vt:lpstr>
      <vt:lpstr>Bodoni MT</vt:lpstr>
      <vt:lpstr>Corbel</vt:lpstr>
      <vt:lpstr>Impact</vt:lpstr>
      <vt:lpstr>Parallax</vt:lpstr>
      <vt:lpstr>Agile and Scrum Process Workflow</vt:lpstr>
      <vt:lpstr>What is Agile?</vt:lpstr>
      <vt:lpstr>Key Agile Principles</vt:lpstr>
      <vt:lpstr>What is Scrum?</vt:lpstr>
      <vt:lpstr>Scrum Workflow Overview</vt:lpstr>
      <vt:lpstr>Hypothetical Project: New Website Launch</vt:lpstr>
      <vt:lpstr>Benefits of Agile and Scrum</vt:lpstr>
      <vt:lpstr>Conclusion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Scrum Process Workflow</dc:title>
  <dc:creator>dell</dc:creator>
  <cp:lastModifiedBy>dell</cp:lastModifiedBy>
  <cp:revision>3</cp:revision>
  <dcterms:created xsi:type="dcterms:W3CDTF">2024-05-31T05:06:09Z</dcterms:created>
  <dcterms:modified xsi:type="dcterms:W3CDTF">2024-05-31T05:32:13Z</dcterms:modified>
</cp:coreProperties>
</file>