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23BF-6CA4-4213-94BF-848025A21C5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E4FC02D-CE24-4FFC-858F-DC455FC8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7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23BF-6CA4-4213-94BF-848025A21C5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4FC02D-CE24-4FFC-858F-DC455FC8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23BF-6CA4-4213-94BF-848025A21C5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4FC02D-CE24-4FFC-858F-DC455FC8A6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64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23BF-6CA4-4213-94BF-848025A21C5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4FC02D-CE24-4FFC-858F-DC455FC8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23BF-6CA4-4213-94BF-848025A21C5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4FC02D-CE24-4FFC-858F-DC455FC8A63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030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23BF-6CA4-4213-94BF-848025A21C5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4FC02D-CE24-4FFC-858F-DC455FC8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9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23BF-6CA4-4213-94BF-848025A21C5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C02D-CE24-4FFC-858F-DC455FC8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8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23BF-6CA4-4213-94BF-848025A21C5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C02D-CE24-4FFC-858F-DC455FC8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5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23BF-6CA4-4213-94BF-848025A21C5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C02D-CE24-4FFC-858F-DC455FC8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23BF-6CA4-4213-94BF-848025A21C5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4FC02D-CE24-4FFC-858F-DC455FC8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9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23BF-6CA4-4213-94BF-848025A21C5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4FC02D-CE24-4FFC-858F-DC455FC8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23BF-6CA4-4213-94BF-848025A21C5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4FC02D-CE24-4FFC-858F-DC455FC8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0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23BF-6CA4-4213-94BF-848025A21C5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C02D-CE24-4FFC-858F-DC455FC8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5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23BF-6CA4-4213-94BF-848025A21C5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C02D-CE24-4FFC-858F-DC455FC8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9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23BF-6CA4-4213-94BF-848025A21C5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C02D-CE24-4FFC-858F-DC455FC8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6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23BF-6CA4-4213-94BF-848025A21C5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4FC02D-CE24-4FFC-858F-DC455FC8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023BF-6CA4-4213-94BF-848025A21C5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E4FC02D-CE24-4FFC-858F-DC455FC8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4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B936-63A0-406A-888A-C21334E73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568" y="797767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sz="6000" b="1" u="sng" dirty="0">
                <a:latin typeface="Arial Rounded MT Bold" panose="020F0704030504030204" pitchFamily="34" charset="0"/>
              </a:rPr>
              <a:t>AWS Services Overview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Bookman Old Style" panose="02050604050505020204" pitchFamily="18" charset="0"/>
              </a:rPr>
              <a:t>Practical Examples and Case Studies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52840-2B37-4DEA-AF37-F213D97DF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Name- ABHISHEK SINGH NEGI</a:t>
            </a:r>
          </a:p>
        </p:txBody>
      </p:sp>
    </p:spTree>
    <p:extLst>
      <p:ext uri="{BB962C8B-B14F-4D97-AF65-F5344CB8AC3E}">
        <p14:creationId xmlns:p14="http://schemas.microsoft.com/office/powerpoint/2010/main" val="286853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2AD3-3A6A-4134-A446-D7FD4B61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2740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highlight>
                  <a:srgbClr val="C0C0C0"/>
                </a:highlight>
                <a:latin typeface="Lucida Bright" panose="02040602050505020304" pitchFamily="18" charset="0"/>
              </a:rPr>
              <a:t>Conclusion and Q&amp;A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A8ED25-AC57-4560-9771-D2D7082CC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2925" y="2136338"/>
            <a:ext cx="878480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Summary of key AWS services and their applications.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Real-world examples and case studies illustrating the impact of AWS.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Open the floor for any questions and discussion. </a:t>
            </a:r>
          </a:p>
        </p:txBody>
      </p:sp>
    </p:spTree>
    <p:extLst>
      <p:ext uri="{BB962C8B-B14F-4D97-AF65-F5344CB8AC3E}">
        <p14:creationId xmlns:p14="http://schemas.microsoft.com/office/powerpoint/2010/main" val="5149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154C-E219-4ED2-AA94-655BCE21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9272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highlight>
                  <a:srgbClr val="C0C0C0"/>
                </a:highlight>
                <a:latin typeface="Lucida Bright" panose="02040602050505020304" pitchFamily="18" charset="0"/>
              </a:rPr>
              <a:t>Introduction to AWS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549CD1-61DD-4E17-8FC2-90CDC896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2925" y="2186513"/>
            <a:ext cx="862677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 Light" panose="020E0502030303020204" pitchFamily="34" charset="0"/>
              </a:rPr>
              <a:t>Amazon Web Services (AWS) is a comprehensive, evolving cloud computing platform.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 Light" panose="020E0502030303020204" pitchFamily="34" charset="0"/>
              </a:rPr>
              <a:t>Provides a mix of infrastructure as a service (IaaS), platform as a service (PaaS), and packaged software as a service (SaaS) offerings.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 Light" panose="020E0502030303020204" pitchFamily="34" charset="0"/>
              </a:rPr>
              <a:t>Key advantages: Scalability, flexibility, cost-effectiveness, and reliability. </a:t>
            </a:r>
          </a:p>
        </p:txBody>
      </p:sp>
    </p:spTree>
    <p:extLst>
      <p:ext uri="{BB962C8B-B14F-4D97-AF65-F5344CB8AC3E}">
        <p14:creationId xmlns:p14="http://schemas.microsoft.com/office/powerpoint/2010/main" val="215154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9BFE-0B09-4A7D-8733-5086AA86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1807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highlight>
                  <a:srgbClr val="C0C0C0"/>
                </a:highlight>
                <a:latin typeface="Calisto MT" panose="02040603050505030304" pitchFamily="18" charset="0"/>
              </a:rPr>
              <a:t>AWS Compute Services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A8160A-E20E-4048-958A-3FA27DC42E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2924" y="1816178"/>
            <a:ext cx="8911687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Amazon EC2: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Virtual servers in the cloud.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Deploying web applications with scalable compute capacity.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Case Study: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Netflix uses EC2 to handle its massive streaming and recommendation workload.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AWS Lambda: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Serverless computing to run code in response to events.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Real-time file processing upon upload to S3.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Case Study: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Coca-Cola leverages Lambda for processing transactional data, reducing server management overhead.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51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0EAB-BBAB-42D7-A07A-01272A9B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068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highlight>
                  <a:srgbClr val="C0C0C0"/>
                </a:highlight>
                <a:latin typeface="Bookman Old Style" panose="02050604050505020204" pitchFamily="18" charset="0"/>
              </a:rPr>
              <a:t>AWS Storage Services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DCC6C0-3D38-49A9-9E68-C09F982163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2345033"/>
            <a:ext cx="8441954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Microsoft JhengHei Light" panose="020B0304030504040204" pitchFamily="34" charset="-120"/>
              </a:rPr>
              <a:t>Amazon S3: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Microsoft JhengHei Light" panose="020B0304030504040204" pitchFamily="34" charset="-120"/>
              </a:rPr>
              <a:t> Scalable storage in the cloud.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Microsoft JhengHei Light" panose="020B0304030504040204" pitchFamily="34" charset="-120"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Microsoft JhengHei Light" panose="020B0304030504040204" pitchFamily="34" charset="-120"/>
              </a:rPr>
              <a:t> Storing and retrieving any amount of data, anytime.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Microsoft JhengHei Light" panose="020B0304030504040204" pitchFamily="34" charset="-120"/>
              </a:rPr>
              <a:t>Case Study: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Microsoft JhengHei Light" panose="020B0304030504040204" pitchFamily="34" charset="-120"/>
              </a:rPr>
              <a:t> Airbnb uses S3 to store and serve images and backups efficiently.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  <a:ea typeface="Microsoft JhengHei Light" panose="020B0304030504040204" pitchFamily="34" charset="-12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Microsoft JhengHei Light" panose="020B0304030504040204" pitchFamily="34" charset="-120"/>
              </a:rPr>
              <a:t>Amazon EBS: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Microsoft JhengHei Light" panose="020B0304030504040204" pitchFamily="34" charset="-120"/>
              </a:rPr>
              <a:t> Block storage for use with EC2.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Microsoft JhengHei Light" panose="020B0304030504040204" pitchFamily="34" charset="-120"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Microsoft JhengHei Light" panose="020B0304030504040204" pitchFamily="34" charset="-120"/>
              </a:rPr>
              <a:t> Persistent storage for EC2 instances.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Microsoft JhengHei Light" panose="020B0304030504040204" pitchFamily="34" charset="-120"/>
              </a:rPr>
              <a:t>Case Study: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Microsoft JhengHei Light" panose="020B0304030504040204" pitchFamily="34" charset="-120"/>
              </a:rPr>
              <a:t> NASA’s Jet Propulsion Laboratory uses EBS to store data for the Mars Curiosity Rover project.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35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4308-E316-4D0B-9C7B-D52B7D71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highlight>
                  <a:srgbClr val="C0C0C0"/>
                </a:highlight>
                <a:latin typeface="Arial Rounded MT Bold" panose="020F0704030504030204" pitchFamily="34" charset="0"/>
              </a:rPr>
              <a:t>AWS Database Services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144C11-F2D6-49CC-A0CE-D37029F076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2345029"/>
            <a:ext cx="8588861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Amazon RDS: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Managed relational database service.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Hosting SQL databases with automatic backups and patching.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Case Study: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Expedia uses RDS to manage large-scale travel booking databases efficiently.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Amazon DynamoDB: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NoSQL database service.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Real-time data processing for mobile and web applications.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Case Study: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Samsung uses DynamoDB to power their SmartThings IoT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6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C9A9-657E-435A-A130-118F8B2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3673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highlight>
                  <a:srgbClr val="C0C0C0"/>
                </a:highlight>
                <a:latin typeface="Arial Rounded MT Bold" panose="020F0704030504030204" pitchFamily="34" charset="0"/>
              </a:rPr>
              <a:t>AWS Networking Services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C82657-7007-454A-B48E-8AEACDF39F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2421974"/>
            <a:ext cx="8495555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Amazon VPC: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Virtual private cloud for secure networking.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Example: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Isolating application environments for enhanced security.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Case Study: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FINRA (Financial Industry Regulatory Authority) uses VPC to protect sensitive financial data.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AWS Direct Connect: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Dedicated network connection to AWS.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Example: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Reducing network costs and improving bandwidth throughput.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Case Study: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BP uses Direct Connect to transfer large amounts of data securely between their data centers and AWS.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7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2C4D-2057-497E-9074-13AAF321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678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highlight>
                  <a:srgbClr val="C0C0C0"/>
                </a:highlight>
                <a:latin typeface="Bell MT" panose="02020503060305020303" pitchFamily="18" charset="0"/>
              </a:rPr>
              <a:t>AWS Machine Learning Services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DD6169-B2AC-4188-9E3A-9A1944CA67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2191141"/>
            <a:ext cx="8803466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Amazon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SageMaker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Build, train, and deploy machine learning models.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Developing predictive models for customer churn.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Case Study: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Intuit uses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SageMaker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to enhance the accuracy of fraud detection in their financial software.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Amazon Recognition: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Image and video analysis.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Facial recognition and image moderation.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Case Study: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NFL uses Recognition to create highlight reels by analyzing game footage.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5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0295-1C0D-4EBE-8050-4C18A19C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11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highlight>
                  <a:srgbClr val="C0C0C0"/>
                </a:highlight>
                <a:latin typeface="Calisto MT" panose="02040603050505030304" pitchFamily="18" charset="0"/>
              </a:rPr>
              <a:t>AWS Security and Identity Services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88E2D8-46FC-4194-B203-2F9700F585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2345032"/>
            <a:ext cx="891168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AWS IAM: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Manage access to AWS services and resources.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Creating user roles and permissions.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Case Study: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Dow Jones uses IAM to secure access to its content management system.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AWS Shield: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Managed DDoS protection.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Protecting web applications from DDoS attacks.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Case Study: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Cloudflare integrates AWS Shield to enhance its DDoS mitigation services.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4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1579-DC52-4AC6-966A-B0C7A29F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410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highlight>
                  <a:srgbClr val="C0C0C0"/>
                </a:highlight>
                <a:latin typeface="Lucida Bright" panose="02040602050505020304" pitchFamily="18" charset="0"/>
              </a:rPr>
              <a:t>AWS Analytics Services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45D608-1827-41F9-AB27-EE482FC353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2345032"/>
            <a:ext cx="891168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Amazon Redshift: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Data warehousing service.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Analyzing large datasets in real-time.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Case Study: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Yelp uses Redshift to analyze and optimize user engagement and business operations.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Amazon Kinesis: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Real-time data streaming.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Real-time processing of streaming data.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Case Study: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Zillow uses Kinesis to process and analyze real-time user interaction data on its platform.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043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32</TotalTime>
  <Words>612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Microsoft JhengHei Light</vt:lpstr>
      <vt:lpstr>Arial</vt:lpstr>
      <vt:lpstr>Arial Rounded MT Bold</vt:lpstr>
      <vt:lpstr>Bell MT</vt:lpstr>
      <vt:lpstr>Bookman Old Style</vt:lpstr>
      <vt:lpstr>Calisto MT</vt:lpstr>
      <vt:lpstr>Candara Light</vt:lpstr>
      <vt:lpstr>Century</vt:lpstr>
      <vt:lpstr>Century Gothic</vt:lpstr>
      <vt:lpstr>Courier New</vt:lpstr>
      <vt:lpstr>Lucida Bright</vt:lpstr>
      <vt:lpstr>Wingdings 3</vt:lpstr>
      <vt:lpstr>Wisp</vt:lpstr>
      <vt:lpstr>AWS Services Overview  Practical Examples and Case Studies</vt:lpstr>
      <vt:lpstr>Introduction to AWS</vt:lpstr>
      <vt:lpstr>AWS Compute Services</vt:lpstr>
      <vt:lpstr>AWS Storage Services</vt:lpstr>
      <vt:lpstr>AWS Database Services</vt:lpstr>
      <vt:lpstr>AWS Networking Services</vt:lpstr>
      <vt:lpstr>AWS Machine Learning Services</vt:lpstr>
      <vt:lpstr>AWS Security and Identity Services</vt:lpstr>
      <vt:lpstr>AWS Analytics Services</vt:lpstr>
      <vt:lpstr>Conclusion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Services Overview  Practical Examples and Case Studies</dc:title>
  <dc:creator>dell</dc:creator>
  <cp:lastModifiedBy>dell</cp:lastModifiedBy>
  <cp:revision>4</cp:revision>
  <dcterms:created xsi:type="dcterms:W3CDTF">2024-05-31T15:01:27Z</dcterms:created>
  <dcterms:modified xsi:type="dcterms:W3CDTF">2024-05-31T15:33:59Z</dcterms:modified>
</cp:coreProperties>
</file>