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FDF4C1-27DC-43F5-920D-5602B0A1985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A9C8FEB-E785-4AD4-AB8A-890250B58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9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F4C1-27DC-43F5-920D-5602B0A1985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8FEB-E785-4AD4-AB8A-890250B58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F4C1-27DC-43F5-920D-5602B0A1985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8FEB-E785-4AD4-AB8A-890250B58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05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F4C1-27DC-43F5-920D-5602B0A1985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8FEB-E785-4AD4-AB8A-890250B58C1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24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F4C1-27DC-43F5-920D-5602B0A1985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8FEB-E785-4AD4-AB8A-890250B58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14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F4C1-27DC-43F5-920D-5602B0A1985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8FEB-E785-4AD4-AB8A-890250B58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18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F4C1-27DC-43F5-920D-5602B0A1985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8FEB-E785-4AD4-AB8A-890250B58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57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F4C1-27DC-43F5-920D-5602B0A1985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8FEB-E785-4AD4-AB8A-890250B58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11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F4C1-27DC-43F5-920D-5602B0A1985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8FEB-E785-4AD4-AB8A-890250B58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F4C1-27DC-43F5-920D-5602B0A1985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8FEB-E785-4AD4-AB8A-890250B58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F4C1-27DC-43F5-920D-5602B0A1985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8FEB-E785-4AD4-AB8A-890250B58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6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F4C1-27DC-43F5-920D-5602B0A1985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8FEB-E785-4AD4-AB8A-890250B58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8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F4C1-27DC-43F5-920D-5602B0A1985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8FEB-E785-4AD4-AB8A-890250B58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F4C1-27DC-43F5-920D-5602B0A1985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8FEB-E785-4AD4-AB8A-890250B58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F4C1-27DC-43F5-920D-5602B0A1985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8FEB-E785-4AD4-AB8A-890250B58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9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F4C1-27DC-43F5-920D-5602B0A1985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8FEB-E785-4AD4-AB8A-890250B58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6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F4C1-27DC-43F5-920D-5602B0A1985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8FEB-E785-4AD4-AB8A-890250B58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DF4C1-27DC-43F5-920D-5602B0A1985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C8FEB-E785-4AD4-AB8A-890250B58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03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9C55-87DE-4873-95E4-FDE66E45F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err="1">
                <a:latin typeface="Algerian" panose="04020705040A02060702" pitchFamily="82" charset="0"/>
              </a:rPr>
              <a:t>LeetCode</a:t>
            </a:r>
            <a:r>
              <a:rPr lang="en-US" u="sng" dirty="0">
                <a:latin typeface="Algerian" panose="04020705040A02060702" pitchFamily="82" charset="0"/>
              </a:rPr>
              <a:t> Problem-Solving Strategies and Learning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E4FE1-3451-431A-9CC5-04F93FA4F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061644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sz="2200" b="1" dirty="0"/>
              <a:t>Subtitle:</a:t>
            </a:r>
            <a:r>
              <a:rPr lang="en-US" sz="2200" dirty="0"/>
              <a:t> Enhancing Coding Skills through Practice</a:t>
            </a:r>
          </a:p>
          <a:p>
            <a:r>
              <a:rPr lang="en-US" sz="2200" b="1" dirty="0"/>
              <a:t>Name: </a:t>
            </a:r>
            <a:r>
              <a:rPr lang="en-US" sz="2200" dirty="0" err="1"/>
              <a:t>abhishek</a:t>
            </a:r>
            <a:r>
              <a:rPr lang="en-US" sz="2200" dirty="0"/>
              <a:t> </a:t>
            </a:r>
            <a:r>
              <a:rPr lang="en-US" sz="2200" dirty="0" err="1"/>
              <a:t>singh</a:t>
            </a:r>
            <a:r>
              <a:rPr lang="en-US" sz="2200" dirty="0"/>
              <a:t> </a:t>
            </a:r>
            <a:r>
              <a:rPr lang="en-US" sz="2200" dirty="0" err="1"/>
              <a:t>negi</a:t>
            </a:r>
            <a:endParaRPr lang="en-US" sz="2200" dirty="0"/>
          </a:p>
          <a:p>
            <a:r>
              <a:rPr lang="en-US" sz="2200" b="1" dirty="0"/>
              <a:t>Date: </a:t>
            </a:r>
            <a:r>
              <a:rPr lang="en-US" sz="2200" dirty="0"/>
              <a:t>6/Jun/2024</a:t>
            </a:r>
          </a:p>
        </p:txBody>
      </p:sp>
    </p:spTree>
    <p:extLst>
      <p:ext uri="{BB962C8B-B14F-4D97-AF65-F5344CB8AC3E}">
        <p14:creationId xmlns:p14="http://schemas.microsoft.com/office/powerpoint/2010/main" val="130549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9555-5A91-4744-9735-EA124AE0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Introduction to </a:t>
            </a:r>
            <a:r>
              <a:rPr lang="en-US" sz="44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LeetCode</a:t>
            </a:r>
            <a:endParaRPr lang="en-US" sz="4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C86EE-A103-41EC-AA7B-F297489A4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032" y="2165512"/>
            <a:ext cx="9905999" cy="3541714"/>
          </a:xfrm>
        </p:spPr>
        <p:txBody>
          <a:bodyPr/>
          <a:lstStyle/>
          <a:p>
            <a:endParaRPr lang="en-US" b="1" dirty="0"/>
          </a:p>
          <a:p>
            <a:r>
              <a:rPr lang="en-US" sz="2800" b="1" dirty="0"/>
              <a:t>Brief Overview:</a:t>
            </a:r>
          </a:p>
          <a:p>
            <a:pPr lvl="1"/>
            <a:r>
              <a:rPr lang="en-US" sz="2400" dirty="0"/>
              <a:t>Online platform for coding practice and interview preparation</a:t>
            </a:r>
          </a:p>
          <a:p>
            <a:pPr lvl="1"/>
            <a:r>
              <a:rPr lang="en-US" sz="2400" dirty="0"/>
              <a:t>Wide range of problems across various topics (algorithms, data structures, etc.)</a:t>
            </a:r>
          </a:p>
          <a:p>
            <a:pPr lvl="1"/>
            <a:r>
              <a:rPr lang="en-US" sz="2400" dirty="0"/>
              <a:t>Features include individual practice, contests, and discussion forums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7CFD-0E4E-4CD3-B185-FD069F9D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Problem-Solving Strategies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5FBE65-C4A7-4DE7-95AA-6F92D03538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25184" y="2097088"/>
            <a:ext cx="9439502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Consistent Practice: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Daily problem-solving to build and maintain skills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the “Explore” section for guided learning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Problem Statements: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 multiple times to ensure complete comprehension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Break down statements into smaller parts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Systematic Approach: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 before coding: outline the solution steps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with a brute-force solution, then optimize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83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C957-A01F-4589-9EBA-672AC087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Tips for Effective Practice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4B0E1E-9465-486F-BFB3-509C827F90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78531" y="1920924"/>
            <a:ext cx="7242688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from Others: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discussion forums and top solutions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different approaches to the same problem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Fundamentals: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Master key algorithms and data structures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Spend extra time on foundational concepts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Reviews and Optimization: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solving, review your code and compare with others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and implement improvements for efficiency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81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99A2-28AC-417B-B321-CB5A8F0C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Overcoming Challenges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429D0A-E205-4077-9F23-7D8FC76D40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82384" y="2115276"/>
            <a:ext cx="6104556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Management: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a fixed daily practice schedule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 high-impact topics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Difficult Problems: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with easier problems to build confidence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Don’t hesitate to seek hints or partial solutions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Improving Efficiency: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clean, readable code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reducing time and space complexity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25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3668-8F46-4C44-AD40-C65D043B5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Learning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BB2851-1D8E-4A57-9764-83CFCDA251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13756" y="2014230"/>
            <a:ext cx="7361311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Enhanced Problem-Solving Skills: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logical thinking and methodical approach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Ability to tackle complex problems systematically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Prepared for Interviews: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Familiarity with common interview questions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confidence in coding assessments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Learning and Improvement: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 participation in contests keeps skills sharp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Ongoing engagement with new problems and solutions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21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9672-9E6F-45CA-878B-8331B61E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Conclusion and Future Plans</a:t>
            </a:r>
            <a:b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D6537B-72CE-4A3F-A0C6-F1A9E50DD0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94555" y="2416150"/>
            <a:ext cx="7420621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LeetCode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practice has significantly improved coding skills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effort leads to noticeable progress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Goals: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advanced topics and system design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Continue participating in contests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Contribute to the community by sharing knowledge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059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</TotalTime>
  <Words>316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Baskerville Old Face</vt:lpstr>
      <vt:lpstr>Trebuchet MS</vt:lpstr>
      <vt:lpstr>Tw Cen MT</vt:lpstr>
      <vt:lpstr>Circuit</vt:lpstr>
      <vt:lpstr>LeetCode Problem-Solving Strategies and Learning Outcomes</vt:lpstr>
      <vt:lpstr>Introduction to LeetCode</vt:lpstr>
      <vt:lpstr>Problem-Solving Strategies</vt:lpstr>
      <vt:lpstr>Tips for Effective Practice</vt:lpstr>
      <vt:lpstr>Overcoming Challenges</vt:lpstr>
      <vt:lpstr>Learning Outcomes</vt:lpstr>
      <vt:lpstr> Conclusion and Future Plans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Problem-Solving Strategies and Learning Outcomes</dc:title>
  <dc:creator>dell</dc:creator>
  <cp:lastModifiedBy>dell</cp:lastModifiedBy>
  <cp:revision>3</cp:revision>
  <dcterms:created xsi:type="dcterms:W3CDTF">2024-06-10T23:17:45Z</dcterms:created>
  <dcterms:modified xsi:type="dcterms:W3CDTF">2024-06-10T23:39:25Z</dcterms:modified>
</cp:coreProperties>
</file>