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7" d="100"/>
          <a:sy n="47" d="100"/>
        </p:scale>
        <p:origin x="1138"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Abhishek Tiwari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t>
            </a:r>
          </a:p>
          <a:p>
            <a:pPr lvl="0"/>
            <a:endParaRPr lang="en-US" dirty="0"/>
          </a:p>
          <a:p>
            <a:pPr lvl="0"/>
            <a:r>
              <a:rPr lang="en-US" dirty="0"/>
              <a:t>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Abhishek Tiwari,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10/15/2024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t="4936" b="4936"/>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53</TotalTime>
  <Words>1710</Words>
  <Application>Microsoft Office PowerPoint</Application>
  <PresentationFormat>Custom</PresentationFormat>
  <Paragraphs>151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Arial</vt:lpstr>
      <vt:lpstr>Wingdings 3</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ABHISHEK TIWARI</cp:lastModifiedBy>
  <cp:revision>15</cp:revision>
  <dcterms:created xsi:type="dcterms:W3CDTF">2006-08-16T00:00:00Z</dcterms:created>
  <dcterms:modified xsi:type="dcterms:W3CDTF">2024-10-15T07:55:30Z</dcterms:modified>
  <dc:identifier>DAEhDyfaYKE</dc:identifier>
</cp:coreProperties>
</file>