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56" r:id="rId7"/>
    <p:sldId id="257" r:id="rId8"/>
    <p:sldId id="258" r:id="rId9"/>
    <p:sldId id="261" r:id="rId10"/>
    <p:sldId id="262" r:id="rId11"/>
    <p:sldId id="263" r:id="rId12"/>
    <p:sldId id="264" r:id="rId13"/>
    <p:sldId id="259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1182BE8-DA25-2F0A-6FC9-D781928C7B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6D3A49-AF82-7804-206C-142EA5E5C2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" t="1602" r="1829" b="1330"/>
          <a:stretch/>
        </p:blipFill>
        <p:spPr>
          <a:xfrm>
            <a:off x="892078" y="862639"/>
            <a:ext cx="10407843" cy="588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7CFFEF-B608-DC07-BE45-71E1A9CB8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" t="1623" r="1468" b="2087"/>
          <a:stretch/>
        </p:blipFill>
        <p:spPr>
          <a:xfrm>
            <a:off x="828135" y="852193"/>
            <a:ext cx="10535729" cy="588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B800BF9-A75D-53DB-B886-76A0A967B4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" t="1635" r="1295" b="1635"/>
          <a:stretch/>
        </p:blipFill>
        <p:spPr>
          <a:xfrm>
            <a:off x="877742" y="844128"/>
            <a:ext cx="10433983" cy="582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794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Abhishek Sharma</cp:lastModifiedBy>
  <cp:revision>19</cp:revision>
  <dcterms:created xsi:type="dcterms:W3CDTF">2023-10-07T01:44:58Z</dcterms:created>
  <dcterms:modified xsi:type="dcterms:W3CDTF">2025-04-13T16:06:33Z</dcterms:modified>
</cp:coreProperties>
</file>