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09-10-2023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BC04EE-8041-7D9D-CA19-298D684830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4A7ED3-4220-8CC4-07F7-86B118F99738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TABLEAU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8B7FDD-C796-6B89-0A2D-A6CEB5F053A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10" y="185738"/>
            <a:ext cx="997788" cy="5612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800BF9-A75D-53DB-B886-76A0A967B4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1635" r="1295" b="1635"/>
          <a:stretch/>
        </p:blipFill>
        <p:spPr>
          <a:xfrm>
            <a:off x="877742" y="844128"/>
            <a:ext cx="10433983" cy="58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F6B3D0-09AE-4F17-9CB2-07E656EB3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78" y="1568168"/>
            <a:ext cx="10569521" cy="1860832"/>
          </a:xfrm>
          <a:prstGeom prst="rect">
            <a:avLst/>
          </a:prstGeom>
        </p:spPr>
      </p:pic>
      <p:pic>
        <p:nvPicPr>
          <p:cNvPr id="6" name="Picture 6" descr="Like Comment Share PNGs for Free Download">
            <a:extLst>
              <a:ext uri="{FF2B5EF4-FFF2-40B4-BE49-F238E27FC236}">
                <a16:creationId xmlns:a16="http://schemas.microsoft.com/office/drawing/2014/main" id="{82211E88-89CC-1B62-06B7-D04393228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134" y="2132881"/>
            <a:ext cx="5978106" cy="597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7818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8BEBC9-98D8-041D-95F3-3951B265A9B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91" y="47938"/>
            <a:ext cx="1137468" cy="8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375ED2-CDD1-0F6B-4795-AECD6331B73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24" y="4577915"/>
            <a:ext cx="3510950" cy="197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E325C91-5367-908E-9FBA-338517C802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750" y="157641"/>
            <a:ext cx="1309464" cy="9443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B791A-4265-ACD2-ED42-7D2A386E758E}"/>
              </a:ext>
            </a:extLst>
          </p:cNvPr>
          <p:cNvSpPr txBox="1"/>
          <p:nvPr/>
        </p:nvSpPr>
        <p:spPr>
          <a:xfrm>
            <a:off x="351284" y="157641"/>
            <a:ext cx="4029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1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TABLEAU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8FE194-73FF-7709-61A1-4310D851057B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763" y="3023019"/>
            <a:ext cx="3137138" cy="17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TABLEAU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182BE8-DA25-2F0A-6FC9-D781928C7B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3A7BAF-E124-8EEC-FCA1-92D0A1AECD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10" y="185738"/>
            <a:ext cx="997788" cy="5612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6D3A49-AF82-7804-206C-142EA5E5C2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0" t="1602" r="1829" b="1330"/>
          <a:stretch/>
        </p:blipFill>
        <p:spPr>
          <a:xfrm>
            <a:off x="892078" y="862639"/>
            <a:ext cx="10407843" cy="588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4FEC7-38DB-BB24-114F-273EF90A7B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725" y="47938"/>
            <a:ext cx="810833" cy="5847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A828D7-6CDA-7EB5-9478-2AD431DA6F6B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TABLEAU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7E58C-A3E3-3C6C-CF4C-03D1DD93AF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10" y="185738"/>
            <a:ext cx="997788" cy="561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CFFEF-B608-DC07-BE45-71E1A9CB8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" t="1623" r="1468" b="2087"/>
          <a:stretch/>
        </p:blipFill>
        <p:spPr>
          <a:xfrm>
            <a:off x="828135" y="852193"/>
            <a:ext cx="10535729" cy="588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813</Words>
  <Application>Microsoft Office PowerPoint</Application>
  <PresentationFormat>Widescreen</PresentationFormat>
  <Paragraphs>115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Swapnajeet A</cp:lastModifiedBy>
  <cp:revision>18</cp:revision>
  <dcterms:created xsi:type="dcterms:W3CDTF">2023-10-07T01:44:58Z</dcterms:created>
  <dcterms:modified xsi:type="dcterms:W3CDTF">2023-10-10T09:22:08Z</dcterms:modified>
</cp:coreProperties>
</file>