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1317"/>
            <a:ext cx="1121664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5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US" altLang="en-IN" sz="3600" b="1" dirty="0" smtClean="0"/>
              <a:t>Jio Cinema Data</a:t>
            </a:r>
            <a:r>
              <a:rPr lang="en-IN" sz="3600" b="1" dirty="0" smtClean="0"/>
              <a:t>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30" y="4126230"/>
            <a:ext cx="4003675" cy="182245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Abhishek V  S</a:t>
            </a:r>
            <a:endParaRPr lang="en-US" sz="2800" spc="-13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</a:t>
            </a:r>
            <a:r>
              <a:rPr lang="en-US" alt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endParaRPr lang="en-US" altLang="en-IN" sz="2800" spc="-3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532130" algn="l"/>
              </a:tabLst>
            </a:pPr>
            <a:r>
              <a:rPr sz="3200" spc="-175" dirty="0">
                <a:latin typeface="Trebuchet MS" panose="020B0603020202020204"/>
                <a:cs typeface="Trebuchet MS" panose="020B0603020202020204"/>
              </a:rPr>
              <a:t>Title</a:t>
            </a:r>
            <a:r>
              <a:rPr sz="32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Name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Outline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" dirty="0">
                <a:latin typeface="Trebuchet MS" panose="020B0603020202020204"/>
                <a:cs typeface="Trebuchet MS" panose="020B0603020202020204"/>
              </a:rPr>
              <a:t>Abstract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50" dirty="0">
                <a:latin typeface="Trebuchet MS" panose="020B0603020202020204"/>
                <a:cs typeface="Trebuchet MS" panose="020B0603020202020204"/>
              </a:rPr>
              <a:t>Problem</a:t>
            </a:r>
            <a:r>
              <a:rPr sz="3200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95" dirty="0">
                <a:latin typeface="Trebuchet MS" panose="020B0603020202020204"/>
                <a:cs typeface="Trebuchet MS" panose="020B0603020202020204"/>
              </a:rPr>
              <a:t>Statement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00" dirty="0">
                <a:latin typeface="Trebuchet MS" panose="020B0603020202020204"/>
                <a:cs typeface="Trebuchet MS" panose="020B0603020202020204"/>
              </a:rPr>
              <a:t>Proposed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Solution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Short</a:t>
            </a:r>
            <a:r>
              <a:rPr sz="3200" spc="-5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Video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12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75" dirty="0">
                <a:latin typeface="Trebuchet MS" panose="020B0603020202020204"/>
                <a:cs typeface="Trebuchet MS" panose="020B0603020202020204"/>
              </a:rPr>
              <a:t>Output</a:t>
            </a:r>
            <a:r>
              <a:rPr sz="32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14" dirty="0">
                <a:latin typeface="Trebuchet MS" panose="020B0603020202020204"/>
                <a:cs typeface="Trebuchet MS" panose="020B0603020202020204"/>
              </a:rPr>
              <a:t>Screenshots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469265" indent="-456565">
              <a:lnSpc>
                <a:spcPct val="100000"/>
              </a:lnSpc>
              <a:buFont typeface="Wingdings" panose="05000000000000000000"/>
              <a:buChar char=""/>
              <a:tabLst>
                <a:tab pos="469265" algn="l"/>
              </a:tabLst>
            </a:pPr>
            <a:r>
              <a:rPr sz="3200" spc="-80" dirty="0">
                <a:latin typeface="Trebuchet MS" panose="020B0603020202020204"/>
                <a:cs typeface="Trebuchet MS" panose="020B0603020202020204"/>
              </a:rPr>
              <a:t>References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94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Cinema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Cinema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 panose="020B0603020202020204"/>
              <a:cs typeface="Times New Roman" panose="02020603050405020304" pitchFamily="18" charset="0"/>
            </a:endParaRPr>
          </a:p>
          <a:p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1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Jio Cinemahas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 panose="05000000000000000000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Jio Cinema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spc="-1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  <a:endParaRPr spc="-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 panose="05000000000000000000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Implementation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033" y="3244334"/>
            <a:ext cx="309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3048000" y="3106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https://github.com/Jio-Cinema-Data-Analysis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 panose="020B0603020202020204"/>
                <a:cs typeface="Trebuchet MS" panose="020B0603020202020204"/>
              </a:rPr>
              <a:t>Output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1395</Words>
  <Application>WPS Presentation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Times New Roman</vt:lpstr>
      <vt:lpstr>Trebuchet MS</vt:lpstr>
      <vt:lpstr>Wingdings</vt:lpstr>
      <vt:lpstr>Constantia</vt:lpstr>
      <vt:lpstr>Calibri</vt:lpstr>
      <vt:lpstr>Microsoft YaHei</vt:lpstr>
      <vt:lpstr>Arial Unicode MS</vt:lpstr>
      <vt:lpstr>Flow</vt:lpstr>
      <vt:lpstr>Hotstar Data Analysis Project</vt:lpstr>
      <vt:lpstr>PowerPoint 演示文稿</vt:lpstr>
      <vt:lpstr>PowerPoint 演示文稿</vt:lpstr>
      <vt:lpstr>PowerPoint 演示文稿</vt:lpstr>
      <vt:lpstr>Proposed Solution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Abhishek Guttedar</cp:lastModifiedBy>
  <cp:revision>8</cp:revision>
  <dcterms:created xsi:type="dcterms:W3CDTF">2025-01-28T12:55:00Z</dcterms:created>
  <dcterms:modified xsi:type="dcterms:W3CDTF">2025-02-04T18:02:10Z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2025-01-28T05:30:00Z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5DC34FF3EDD84B74B86E486C88B635C6_13</vt:lpwstr>
  </property>
  <property fmtid="{D5CDD505-2E9C-101B-9397-08002B2CF9AE}" pid="7" name="KSOProductBuildVer">
    <vt:lpwstr>1033-12.2.0.19805</vt:lpwstr>
  </property>
</Properties>
</file>