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A4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0816F-7158-4CE9-9DC6-DF38BDC0482D}"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26303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B0816F-7158-4CE9-9DC6-DF38BDC0482D}"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3354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B0816F-7158-4CE9-9DC6-DF38BDC0482D}"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3284971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B0816F-7158-4CE9-9DC6-DF38BDC0482D}"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A95C2-5F7F-43A9-BB20-65E1D49DB57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4683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B0816F-7158-4CE9-9DC6-DF38BDC0482D}"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385333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B0816F-7158-4CE9-9DC6-DF38BDC0482D}" type="datetimeFigureOut">
              <a:rPr lang="en-IN" smtClean="0"/>
              <a:t>29-10-2024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3616386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B0816F-7158-4CE9-9DC6-DF38BDC0482D}" type="datetimeFigureOut">
              <a:rPr lang="en-IN" smtClean="0"/>
              <a:t>29-10-2024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2280323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0816F-7158-4CE9-9DC6-DF38BDC0482D}"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124885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0816F-7158-4CE9-9DC6-DF38BDC0482D}"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3500798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B0816F-7158-4CE9-9DC6-DF38BDC0482D}"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161356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B0816F-7158-4CE9-9DC6-DF38BDC0482D}"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121195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0816F-7158-4CE9-9DC6-DF38BDC0482D}"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1216258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0816F-7158-4CE9-9DC6-DF38BDC0482D}" type="datetimeFigureOut">
              <a:rPr lang="en-IN" smtClean="0"/>
              <a:t>29-10-2024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145634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7B0816F-7158-4CE9-9DC6-DF38BDC0482D}" type="datetimeFigureOut">
              <a:rPr lang="en-IN" smtClean="0"/>
              <a:t>29-10-2024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1082296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B0816F-7158-4CE9-9DC6-DF38BDC0482D}" type="datetimeFigureOut">
              <a:rPr lang="en-IN" smtClean="0"/>
              <a:t>29-10-2024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2816503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7B0816F-7158-4CE9-9DC6-DF38BDC0482D}" type="datetimeFigureOut">
              <a:rPr lang="en-IN" smtClean="0"/>
              <a:t>29-10-2024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272538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B0816F-7158-4CE9-9DC6-DF38BDC0482D}"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9A95C2-5F7F-43A9-BB20-65E1D49DB57F}" type="slidenum">
              <a:rPr lang="en-IN" smtClean="0"/>
              <a:t>‹#›</a:t>
            </a:fld>
            <a:endParaRPr lang="en-IN"/>
          </a:p>
        </p:txBody>
      </p:sp>
    </p:spTree>
    <p:extLst>
      <p:ext uri="{BB962C8B-B14F-4D97-AF65-F5344CB8AC3E}">
        <p14:creationId xmlns:p14="http://schemas.microsoft.com/office/powerpoint/2010/main" val="284433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B0816F-7158-4CE9-9DC6-DF38BDC0482D}" type="datetimeFigureOut">
              <a:rPr lang="en-IN" smtClean="0"/>
              <a:t>29-10-2024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49A95C2-5F7F-43A9-BB20-65E1D49DB57F}" type="slidenum">
              <a:rPr lang="en-IN" smtClean="0"/>
              <a:t>‹#›</a:t>
            </a:fld>
            <a:endParaRPr lang="en-IN"/>
          </a:p>
        </p:txBody>
      </p:sp>
    </p:spTree>
    <p:extLst>
      <p:ext uri="{BB962C8B-B14F-4D97-AF65-F5344CB8AC3E}">
        <p14:creationId xmlns:p14="http://schemas.microsoft.com/office/powerpoint/2010/main" val="19790963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9441E-461C-B900-CF6E-78964B76A932}"/>
              </a:ext>
            </a:extLst>
          </p:cNvPr>
          <p:cNvSpPr>
            <a:spLocks noGrp="1"/>
          </p:cNvSpPr>
          <p:nvPr>
            <p:ph type="title"/>
          </p:nvPr>
        </p:nvSpPr>
        <p:spPr/>
        <p:txBody>
          <a:bodyPr/>
          <a:lstStyle/>
          <a:p>
            <a:pPr algn="ctr"/>
            <a:r>
              <a:rPr lang="en-US" b="1" dirty="0">
                <a:solidFill>
                  <a:srgbClr val="FF0000"/>
                </a:solidFill>
              </a:rPr>
              <a:t>MLSA INTERNSHIP</a:t>
            </a:r>
            <a:br>
              <a:rPr lang="en-US" b="1" dirty="0">
                <a:solidFill>
                  <a:srgbClr val="FF0000"/>
                </a:solidFill>
              </a:rPr>
            </a:br>
            <a:r>
              <a:rPr lang="en-US" b="1" dirty="0">
                <a:solidFill>
                  <a:srgbClr val="FF0000"/>
                </a:solidFill>
              </a:rPr>
              <a:t>Full Stack Development</a:t>
            </a:r>
            <a:endParaRPr lang="en-IN" b="1" dirty="0">
              <a:solidFill>
                <a:srgbClr val="FF0000"/>
              </a:solidFill>
            </a:endParaRPr>
          </a:p>
        </p:txBody>
      </p:sp>
      <p:sp>
        <p:nvSpPr>
          <p:cNvPr id="5" name="Content Placeholder 4">
            <a:extLst>
              <a:ext uri="{FF2B5EF4-FFF2-40B4-BE49-F238E27FC236}">
                <a16:creationId xmlns:a16="http://schemas.microsoft.com/office/drawing/2014/main" id="{56B0957D-B8F1-EC31-D80A-6FFACA30C4A4}"/>
              </a:ext>
            </a:extLst>
          </p:cNvPr>
          <p:cNvSpPr>
            <a:spLocks noGrp="1"/>
          </p:cNvSpPr>
          <p:nvPr>
            <p:ph idx="1"/>
          </p:nvPr>
        </p:nvSpPr>
        <p:spPr/>
        <p:txBody>
          <a:bodyPr>
            <a:normAutofit/>
          </a:bodyPr>
          <a:lstStyle/>
          <a:p>
            <a:pPr marL="0" indent="0" algn="ctr">
              <a:buNone/>
            </a:pPr>
            <a:r>
              <a:rPr lang="en-US" sz="3200" b="1">
                <a:solidFill>
                  <a:srgbClr val="00B0F0"/>
                </a:solidFill>
                <a:latin typeface="Arial" panose="020B0604020202020204" pitchFamily="34" charset="0"/>
                <a:cs typeface="Arial" panose="020B0604020202020204" pitchFamily="34" charset="0"/>
              </a:rPr>
              <a:t>PROJECT PRESENTATION</a:t>
            </a:r>
            <a:endParaRPr lang="en-US" sz="3200" b="1" dirty="0">
              <a:solidFill>
                <a:srgbClr val="00B0F0"/>
              </a:solidFill>
              <a:latin typeface="Arial" panose="020B0604020202020204" pitchFamily="34" charset="0"/>
              <a:cs typeface="Arial" panose="020B0604020202020204" pitchFamily="34" charset="0"/>
            </a:endParaRPr>
          </a:p>
          <a:p>
            <a:pPr marL="0" indent="0" algn="ctr">
              <a:buNone/>
            </a:pPr>
            <a:endParaRPr lang="en-US" sz="3200" dirty="0">
              <a:latin typeface="Arial" panose="020B0604020202020204" pitchFamily="34" charset="0"/>
              <a:cs typeface="Arial" panose="020B0604020202020204" pitchFamily="34" charset="0"/>
            </a:endParaRPr>
          </a:p>
          <a:p>
            <a:pPr marL="0" indent="0">
              <a:lnSpc>
                <a:spcPct val="150000"/>
              </a:lnSpc>
              <a:buNone/>
            </a:pPr>
            <a:r>
              <a:rPr lang="en-US" dirty="0">
                <a:latin typeface="Arial" panose="020B0604020202020204" pitchFamily="34" charset="0"/>
                <a:cs typeface="Arial" panose="020B0604020202020204" pitchFamily="34" charset="0"/>
              </a:rPr>
              <a:t>NAME : ABHISHEK KUMAR YADAV</a:t>
            </a:r>
          </a:p>
          <a:p>
            <a:pPr marL="0" indent="0">
              <a:lnSpc>
                <a:spcPct val="150000"/>
              </a:lnSpc>
              <a:buNone/>
            </a:pPr>
            <a:r>
              <a:rPr lang="en-US" dirty="0">
                <a:latin typeface="Arial" panose="020B0604020202020204" pitchFamily="34" charset="0"/>
                <a:cs typeface="Arial" panose="020B0604020202020204" pitchFamily="34" charset="0"/>
              </a:rPr>
              <a:t>ROLL NO : 2300290100013</a:t>
            </a:r>
          </a:p>
          <a:p>
            <a:pPr marL="0" indent="0">
              <a:lnSpc>
                <a:spcPct val="150000"/>
              </a:lnSpc>
              <a:buNone/>
            </a:pPr>
            <a:r>
              <a:rPr lang="en-US" dirty="0">
                <a:latin typeface="Arial" panose="020B0604020202020204" pitchFamily="34" charset="0"/>
                <a:cs typeface="Arial" panose="020B0604020202020204" pitchFamily="34" charset="0"/>
              </a:rPr>
              <a:t>YEAR : 2</a:t>
            </a:r>
          </a:p>
          <a:p>
            <a:pPr marL="0" indent="0">
              <a:lnSpc>
                <a:spcPct val="150000"/>
              </a:lnSpc>
              <a:buNone/>
            </a:pPr>
            <a:r>
              <a:rPr lang="en-US" dirty="0">
                <a:latin typeface="Arial" panose="020B0604020202020204" pitchFamily="34" charset="0"/>
                <a:cs typeface="Arial" panose="020B0604020202020204" pitchFamily="34" charset="0"/>
              </a:rPr>
              <a:t>SEM/SEC : 3_A</a:t>
            </a:r>
          </a:p>
          <a:p>
            <a:pPr marL="0" indent="0">
              <a:lnSpc>
                <a:spcPct val="150000"/>
              </a:lnSpc>
              <a:buNone/>
            </a:pPr>
            <a:r>
              <a:rPr lang="en-US" dirty="0">
                <a:latin typeface="Arial" panose="020B0604020202020204" pitchFamily="34" charset="0"/>
                <a:cs typeface="Arial" panose="020B0604020202020204" pitchFamily="34" charset="0"/>
              </a:rPr>
              <a:t>LIB ID : 2327CSE1182</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36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715A-B2B5-F78C-F8F9-3F4599AE0A21}"/>
              </a:ext>
            </a:extLst>
          </p:cNvPr>
          <p:cNvSpPr>
            <a:spLocks noGrp="1"/>
          </p:cNvSpPr>
          <p:nvPr>
            <p:ph type="title"/>
          </p:nvPr>
        </p:nvSpPr>
        <p:spPr/>
        <p:txBody>
          <a:bodyPr/>
          <a:lstStyle/>
          <a:p>
            <a:pPr algn="ctr"/>
            <a:r>
              <a:rPr lang="en-US" dirty="0">
                <a:solidFill>
                  <a:schemeClr val="bg2">
                    <a:lumMod val="20000"/>
                    <a:lumOff val="80000"/>
                  </a:schemeClr>
                </a:solidFill>
              </a:rPr>
              <a:t>TECH STACK USED</a:t>
            </a:r>
            <a:endParaRPr lang="en-IN" dirty="0">
              <a:solidFill>
                <a:schemeClr val="bg2">
                  <a:lumMod val="20000"/>
                  <a:lumOff val="80000"/>
                </a:schemeClr>
              </a:solidFill>
            </a:endParaRPr>
          </a:p>
        </p:txBody>
      </p:sp>
      <p:pic>
        <p:nvPicPr>
          <p:cNvPr id="9" name="Content Placeholder 8">
            <a:extLst>
              <a:ext uri="{FF2B5EF4-FFF2-40B4-BE49-F238E27FC236}">
                <a16:creationId xmlns:a16="http://schemas.microsoft.com/office/drawing/2014/main" id="{EB84DF8E-8219-2426-B992-1FA2DF58C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199798"/>
            <a:ext cx="4527266" cy="2884265"/>
          </a:xfrm>
        </p:spPr>
      </p:pic>
      <p:sp>
        <p:nvSpPr>
          <p:cNvPr id="10" name="TextBox 9">
            <a:extLst>
              <a:ext uri="{FF2B5EF4-FFF2-40B4-BE49-F238E27FC236}">
                <a16:creationId xmlns:a16="http://schemas.microsoft.com/office/drawing/2014/main" id="{85B24B25-F2B3-CE8C-1714-F16FF127A43D}"/>
              </a:ext>
            </a:extLst>
          </p:cNvPr>
          <p:cNvSpPr txBox="1"/>
          <p:nvPr/>
        </p:nvSpPr>
        <p:spPr>
          <a:xfrm>
            <a:off x="5733288" y="1603968"/>
            <a:ext cx="6071616" cy="4801314"/>
          </a:xfrm>
          <a:prstGeom prst="rect">
            <a:avLst/>
          </a:prstGeom>
          <a:noFill/>
        </p:spPr>
        <p:txBody>
          <a:bodyPr wrap="square" rtlCol="0">
            <a:spAutoFit/>
          </a:bodyPr>
          <a:lstStyle/>
          <a:p>
            <a:r>
              <a:rPr lang="en-US" dirty="0"/>
              <a:t>HTML, CSS, and JavaScript are the core technologies for building web pages, each serving a specific purpose:</a:t>
            </a:r>
          </a:p>
          <a:p>
            <a:endParaRPr lang="en-US" dirty="0"/>
          </a:p>
          <a:p>
            <a:pPr marL="285750" indent="-285750">
              <a:buFont typeface="Arial" panose="020B0604020202020204" pitchFamily="34" charset="0"/>
              <a:buChar char="•"/>
            </a:pPr>
            <a:r>
              <a:rPr lang="en-US" b="1" dirty="0"/>
              <a:t>HTML (</a:t>
            </a:r>
            <a:r>
              <a:rPr lang="en-US" b="1" dirty="0" err="1"/>
              <a:t>HyperText</a:t>
            </a:r>
            <a:r>
              <a:rPr lang="en-US" b="1" dirty="0"/>
              <a:t> Markup Language)</a:t>
            </a:r>
            <a:r>
              <a:rPr lang="en-US" dirty="0"/>
              <a:t>: HTML is used to create the structure and content of a webpage.</a:t>
            </a:r>
          </a:p>
          <a:p>
            <a:endParaRPr lang="en-US" dirty="0"/>
          </a:p>
          <a:p>
            <a:pPr marL="285750" indent="-285750">
              <a:buFont typeface="Arial" panose="020B0604020202020204" pitchFamily="34" charset="0"/>
              <a:buChar char="•"/>
            </a:pPr>
            <a:r>
              <a:rPr lang="en-US" b="1" dirty="0"/>
              <a:t>CSS (Cascading Style Sheets)</a:t>
            </a:r>
            <a:r>
              <a:rPr lang="en-US" dirty="0"/>
              <a:t>: CSS is used to style and visually format HTML content, controlling the look and feel of a webpage.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JavaScript (JS)</a:t>
            </a:r>
            <a:r>
              <a:rPr lang="en-US" dirty="0"/>
              <a:t>: JavaScript adds interactivity and functionality to a webpage, enabling dynamic content updates, user interaction handling, and animations.</a:t>
            </a:r>
          </a:p>
          <a:p>
            <a:endParaRPr lang="en-IN" dirty="0"/>
          </a:p>
        </p:txBody>
      </p:sp>
    </p:spTree>
    <p:extLst>
      <p:ext uri="{BB962C8B-B14F-4D97-AF65-F5344CB8AC3E}">
        <p14:creationId xmlns:p14="http://schemas.microsoft.com/office/powerpoint/2010/main" val="181071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4FEC-31C9-AACE-F850-4C0F9B441E0C}"/>
              </a:ext>
            </a:extLst>
          </p:cNvPr>
          <p:cNvSpPr>
            <a:spLocks noGrp="1"/>
          </p:cNvSpPr>
          <p:nvPr>
            <p:ph type="title"/>
          </p:nvPr>
        </p:nvSpPr>
        <p:spPr/>
        <p:txBody>
          <a:bodyPr/>
          <a:lstStyle/>
          <a:p>
            <a:r>
              <a:rPr lang="en-US" dirty="0">
                <a:solidFill>
                  <a:srgbClr val="FFFF00"/>
                </a:solidFill>
              </a:rPr>
              <a:t>Project 1 : Personal Webpage</a:t>
            </a:r>
            <a:br>
              <a:rPr lang="en-US" dirty="0">
                <a:solidFill>
                  <a:srgbClr val="FFFF00"/>
                </a:solidFill>
              </a:rPr>
            </a:br>
            <a:r>
              <a:rPr lang="en-US" dirty="0">
                <a:solidFill>
                  <a:srgbClr val="FFFF00"/>
                </a:solidFill>
              </a:rPr>
              <a:t>(Easy)</a:t>
            </a:r>
            <a:endParaRPr lang="en-IN" dirty="0">
              <a:solidFill>
                <a:srgbClr val="FFFF00"/>
              </a:solidFill>
            </a:endParaRPr>
          </a:p>
        </p:txBody>
      </p:sp>
      <p:sp>
        <p:nvSpPr>
          <p:cNvPr id="3" name="Content Placeholder 2">
            <a:extLst>
              <a:ext uri="{FF2B5EF4-FFF2-40B4-BE49-F238E27FC236}">
                <a16:creationId xmlns:a16="http://schemas.microsoft.com/office/drawing/2014/main" id="{DC427AFF-D157-E42B-04A6-5EDDC214244C}"/>
              </a:ext>
            </a:extLst>
          </p:cNvPr>
          <p:cNvSpPr>
            <a:spLocks noGrp="1"/>
          </p:cNvSpPr>
          <p:nvPr>
            <p:ph idx="1"/>
          </p:nvPr>
        </p:nvSpPr>
        <p:spPr/>
        <p:txBody>
          <a:bodyPr>
            <a:normAutofit/>
          </a:bodyPr>
          <a:lstStyle/>
          <a:p>
            <a:pPr marL="0" indent="0">
              <a:buNone/>
            </a:pPr>
            <a:r>
              <a:rPr lang="en-US" b="1" dirty="0"/>
              <a:t>Project Overview</a:t>
            </a:r>
          </a:p>
          <a:p>
            <a:r>
              <a:rPr lang="en-US" dirty="0"/>
              <a:t>This project involves creating a simple personal webpage using HTML and CSS. It displays a profile picture, name, brief bio, and social media links, serving as a professional landing page.</a:t>
            </a:r>
          </a:p>
          <a:p>
            <a:endParaRPr lang="en-US" dirty="0"/>
          </a:p>
          <a:p>
            <a:pPr marL="0" indent="0">
              <a:buNone/>
            </a:pPr>
            <a:r>
              <a:rPr lang="en-US" b="1" dirty="0"/>
              <a:t>Design and Implementation</a:t>
            </a:r>
          </a:p>
          <a:p>
            <a:pPr>
              <a:buFont typeface="Arial" panose="020B0604020202020204" pitchFamily="34" charset="0"/>
              <a:buChar char="•"/>
            </a:pPr>
            <a:r>
              <a:rPr lang="en-US" b="1" dirty="0"/>
              <a:t>Layout</a:t>
            </a:r>
            <a:r>
              <a:rPr lang="en-US" dirty="0"/>
              <a:t>: Centered profile section with profile picture, bio, and social media links.</a:t>
            </a:r>
          </a:p>
          <a:p>
            <a:pPr>
              <a:buFont typeface="Arial" panose="020B0604020202020204" pitchFamily="34" charset="0"/>
              <a:buChar char="•"/>
            </a:pPr>
            <a:r>
              <a:rPr lang="en-US" b="1" dirty="0"/>
              <a:t>Styling</a:t>
            </a:r>
            <a:r>
              <a:rPr lang="en-US" dirty="0"/>
              <a:t>: Rounded profile picture, shadow effects, hover interactions for social links, and responsive design for desktop and mobile.</a:t>
            </a:r>
          </a:p>
          <a:p>
            <a:endParaRPr lang="en-IN" dirty="0"/>
          </a:p>
        </p:txBody>
      </p:sp>
    </p:spTree>
    <p:extLst>
      <p:ext uri="{BB962C8B-B14F-4D97-AF65-F5344CB8AC3E}">
        <p14:creationId xmlns:p14="http://schemas.microsoft.com/office/powerpoint/2010/main" val="342769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B77A3B-2639-6485-6901-83BDDBA6E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473" y="473211"/>
            <a:ext cx="8221872" cy="4312899"/>
          </a:xfrm>
          <a:prstGeom prst="rect">
            <a:avLst/>
          </a:prstGeom>
        </p:spPr>
      </p:pic>
      <p:sp>
        <p:nvSpPr>
          <p:cNvPr id="8" name="TextBox 7">
            <a:extLst>
              <a:ext uri="{FF2B5EF4-FFF2-40B4-BE49-F238E27FC236}">
                <a16:creationId xmlns:a16="http://schemas.microsoft.com/office/drawing/2014/main" id="{64F1BC5E-1025-6047-0DCD-2C84E5D0826A}"/>
              </a:ext>
            </a:extLst>
          </p:cNvPr>
          <p:cNvSpPr txBox="1"/>
          <p:nvPr/>
        </p:nvSpPr>
        <p:spPr>
          <a:xfrm>
            <a:off x="813816" y="5239512"/>
            <a:ext cx="10680192" cy="646331"/>
          </a:xfrm>
          <a:prstGeom prst="rect">
            <a:avLst/>
          </a:prstGeom>
          <a:noFill/>
        </p:spPr>
        <p:txBody>
          <a:bodyPr wrap="square" rtlCol="0">
            <a:spAutoFit/>
          </a:bodyPr>
          <a:lstStyle/>
          <a:p>
            <a:r>
              <a:rPr lang="en-US" b="1" dirty="0"/>
              <a:t>Conclusion: </a:t>
            </a:r>
            <a:r>
              <a:rPr lang="en-US" dirty="0"/>
              <a:t>The project successfully provides a responsive, visually appealing personal webpage that meets all requirements, showcasing essential HTML and CSS skills.</a:t>
            </a:r>
          </a:p>
        </p:txBody>
      </p:sp>
    </p:spTree>
    <p:extLst>
      <p:ext uri="{BB962C8B-B14F-4D97-AF65-F5344CB8AC3E}">
        <p14:creationId xmlns:p14="http://schemas.microsoft.com/office/powerpoint/2010/main" val="285561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5F88-1E86-5653-C7E7-79A96C19310A}"/>
              </a:ext>
            </a:extLst>
          </p:cNvPr>
          <p:cNvSpPr>
            <a:spLocks noGrp="1"/>
          </p:cNvSpPr>
          <p:nvPr>
            <p:ph type="title"/>
          </p:nvPr>
        </p:nvSpPr>
        <p:spPr>
          <a:xfrm>
            <a:off x="646111" y="452718"/>
            <a:ext cx="9650033" cy="1400530"/>
          </a:xfrm>
        </p:spPr>
        <p:txBody>
          <a:bodyPr/>
          <a:lstStyle/>
          <a:p>
            <a:r>
              <a:rPr lang="en-US" dirty="0">
                <a:solidFill>
                  <a:srgbClr val="FF0000"/>
                </a:solidFill>
              </a:rPr>
              <a:t>Project 2 : Simple Calculator using JS</a:t>
            </a:r>
            <a:br>
              <a:rPr lang="en-US" dirty="0">
                <a:solidFill>
                  <a:srgbClr val="FF0000"/>
                </a:solidFill>
              </a:rPr>
            </a:br>
            <a:r>
              <a:rPr lang="en-US" dirty="0">
                <a:solidFill>
                  <a:srgbClr val="FF0000"/>
                </a:solidFill>
              </a:rPr>
              <a:t>(Intermediate)</a:t>
            </a:r>
            <a:endParaRPr lang="en-IN" dirty="0">
              <a:solidFill>
                <a:srgbClr val="FF0000"/>
              </a:solidFill>
            </a:endParaRPr>
          </a:p>
        </p:txBody>
      </p:sp>
      <p:sp>
        <p:nvSpPr>
          <p:cNvPr id="3" name="Content Placeholder 2">
            <a:extLst>
              <a:ext uri="{FF2B5EF4-FFF2-40B4-BE49-F238E27FC236}">
                <a16:creationId xmlns:a16="http://schemas.microsoft.com/office/drawing/2014/main" id="{E1DDC5E1-205D-50BB-CBE2-0F2E4576233C}"/>
              </a:ext>
            </a:extLst>
          </p:cNvPr>
          <p:cNvSpPr>
            <a:spLocks noGrp="1"/>
          </p:cNvSpPr>
          <p:nvPr>
            <p:ph idx="1"/>
          </p:nvPr>
        </p:nvSpPr>
        <p:spPr>
          <a:xfrm>
            <a:off x="1103312" y="2052918"/>
            <a:ext cx="10363264" cy="4195481"/>
          </a:xfrm>
        </p:spPr>
        <p:txBody>
          <a:bodyPr/>
          <a:lstStyle/>
          <a:p>
            <a:pPr marL="0" indent="0">
              <a:buNone/>
            </a:pPr>
            <a:r>
              <a:rPr lang="en-US" b="1" dirty="0"/>
              <a:t>Project Overview</a:t>
            </a:r>
          </a:p>
          <a:p>
            <a:r>
              <a:rPr lang="en-US" dirty="0"/>
              <a:t>This project involves the development of a simple calculator application using HTML, CSS, and JavaScript. The calculator performs basic arithmetic operations, including addition, subtraction, multiplication, and division, along with features for clearing input, deleting the last character, and calculating percentages.</a:t>
            </a:r>
          </a:p>
          <a:p>
            <a:endParaRPr lang="en-IN" dirty="0"/>
          </a:p>
          <a:p>
            <a:r>
              <a:rPr lang="en-US" b="1" dirty="0"/>
              <a:t>Layout and Structure</a:t>
            </a:r>
          </a:p>
          <a:p>
            <a:pPr marL="0" indent="0">
              <a:buNone/>
            </a:pPr>
            <a:r>
              <a:rPr lang="en-US" dirty="0"/>
              <a:t>The calculator is organized within a responsive container that includes:</a:t>
            </a:r>
          </a:p>
          <a:p>
            <a:pPr marL="742950" lvl="1" indent="-285750">
              <a:buFont typeface="Arial" panose="020B0604020202020204" pitchFamily="34" charset="0"/>
              <a:buChar char="•"/>
            </a:pPr>
            <a:r>
              <a:rPr lang="en-US" dirty="0"/>
              <a:t>A display area for showing input and results.</a:t>
            </a:r>
          </a:p>
          <a:p>
            <a:pPr marL="742950" lvl="1" indent="-285750">
              <a:buFont typeface="Arial" panose="020B0604020202020204" pitchFamily="34" charset="0"/>
              <a:buChar char="•"/>
            </a:pPr>
            <a:r>
              <a:rPr lang="en-US" dirty="0"/>
              <a:t>Buttons for numbers (0-9), operators (+, -, *, /), percentage (%), clear (AC), delete (DEL), and equals (=).</a:t>
            </a:r>
          </a:p>
          <a:p>
            <a:pPr marL="0" indent="0">
              <a:buNone/>
            </a:pPr>
            <a:endParaRPr lang="en-IN" dirty="0"/>
          </a:p>
        </p:txBody>
      </p:sp>
    </p:spTree>
    <p:extLst>
      <p:ext uri="{BB962C8B-B14F-4D97-AF65-F5344CB8AC3E}">
        <p14:creationId xmlns:p14="http://schemas.microsoft.com/office/powerpoint/2010/main" val="10612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B6F81F5-5668-D1F5-3AB6-26BEE5EB1E7E}"/>
              </a:ext>
            </a:extLst>
          </p:cNvPr>
          <p:cNvSpPr>
            <a:spLocks noGrp="1" noChangeArrowheads="1"/>
          </p:cNvSpPr>
          <p:nvPr>
            <p:ph idx="4294967295"/>
          </p:nvPr>
        </p:nvSpPr>
        <p:spPr bwMode="auto">
          <a:xfrm>
            <a:off x="429769" y="936010"/>
            <a:ext cx="995781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Styling</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CSS is applied to enhance the visual appearance: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Buttons have a consistent size and padding for ease of use.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Hover effects are included for user feedback.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layout is designed to be centered and visually appealing with rounded corners and shadows.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Functionality</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JavaScript provides interactivity through several key functions: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clearDisplay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Resets the display.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deleteLastCharacter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Removes the last character from the input.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appendToDisplay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(value): Adds a value to the display.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calculatePercentage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Divides the current display value by 100.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calculateResult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Evaluates the expression shown in the display, with error handling for invalid calculations.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482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951B33-C9C3-B83A-453B-C257AF2D65BC}"/>
              </a:ext>
            </a:extLst>
          </p:cNvPr>
          <p:cNvPicPr>
            <a:picLocks noChangeAspect="1"/>
          </p:cNvPicPr>
          <p:nvPr/>
        </p:nvPicPr>
        <p:blipFill>
          <a:blip r:embed="rId2"/>
          <a:stretch>
            <a:fillRect/>
          </a:stretch>
        </p:blipFill>
        <p:spPr>
          <a:xfrm>
            <a:off x="4581748" y="1453897"/>
            <a:ext cx="7159148" cy="4705008"/>
          </a:xfrm>
          <a:prstGeom prst="rect">
            <a:avLst/>
          </a:prstGeom>
        </p:spPr>
      </p:pic>
      <p:sp>
        <p:nvSpPr>
          <p:cNvPr id="8" name="TextBox 7">
            <a:extLst>
              <a:ext uri="{FF2B5EF4-FFF2-40B4-BE49-F238E27FC236}">
                <a16:creationId xmlns:a16="http://schemas.microsoft.com/office/drawing/2014/main" id="{8EAEC347-7677-D4E5-B4DC-828CE204D0AC}"/>
              </a:ext>
            </a:extLst>
          </p:cNvPr>
          <p:cNvSpPr txBox="1"/>
          <p:nvPr/>
        </p:nvSpPr>
        <p:spPr>
          <a:xfrm>
            <a:off x="548640" y="960120"/>
            <a:ext cx="3273552" cy="5355312"/>
          </a:xfrm>
          <a:prstGeom prst="rect">
            <a:avLst/>
          </a:prstGeom>
          <a:noFill/>
        </p:spPr>
        <p:txBody>
          <a:bodyPr wrap="square" rtlCol="0">
            <a:spAutoFit/>
          </a:bodyPr>
          <a:lstStyle/>
          <a:p>
            <a:r>
              <a:rPr lang="en-US" sz="2800" b="1" dirty="0"/>
              <a:t>Conclusion</a:t>
            </a:r>
          </a:p>
          <a:p>
            <a:endParaRPr lang="en-US" sz="800" b="1" dirty="0"/>
          </a:p>
          <a:p>
            <a:r>
              <a:rPr lang="en-US" dirty="0"/>
              <a:t>The calculator application successfully meets its objectives by providing a functional and visually appealing tool for basic arithmetic operations. It demonstrates effective use of HTML for structure, CSS for styling, and JavaScript for functionality, making it a solid example of a web-based application. Further enhancements could include additional mathematical functions or keyboard support for improved user interaction.</a:t>
            </a:r>
          </a:p>
        </p:txBody>
      </p:sp>
    </p:spTree>
    <p:extLst>
      <p:ext uri="{BB962C8B-B14F-4D97-AF65-F5344CB8AC3E}">
        <p14:creationId xmlns:p14="http://schemas.microsoft.com/office/powerpoint/2010/main" val="4293958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TotalTime>
  <Words>523</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Courier New</vt:lpstr>
      <vt:lpstr>Wingdings 3</vt:lpstr>
      <vt:lpstr>Ion</vt:lpstr>
      <vt:lpstr>MLSA INTERNSHIP Full Stack Development</vt:lpstr>
      <vt:lpstr>TECH STACK USED</vt:lpstr>
      <vt:lpstr>Project 1 : Personal Webpage (Easy)</vt:lpstr>
      <vt:lpstr>PowerPoint Presentation</vt:lpstr>
      <vt:lpstr>Project 2 : Simple Calculator using JS (Intermediate)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abhishekyadav080705@gmail.com</dc:creator>
  <cp:lastModifiedBy>abhishekyadav080705@gmail.com</cp:lastModifiedBy>
  <cp:revision>3</cp:revision>
  <dcterms:created xsi:type="dcterms:W3CDTF">2024-10-29T12:54:27Z</dcterms:created>
  <dcterms:modified xsi:type="dcterms:W3CDTF">2024-10-29T14:11:08Z</dcterms:modified>
</cp:coreProperties>
</file>