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A687-93F4-46C2-8821-2B3F98BC064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B09D-71E2-485A-90C2-3EA4E0DD9B5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24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A687-93F4-46C2-8821-2B3F98BC064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B09D-71E2-485A-90C2-3EA4E0DD9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37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A687-93F4-46C2-8821-2B3F98BC064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B09D-71E2-485A-90C2-3EA4E0DD9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202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A687-93F4-46C2-8821-2B3F98BC064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B09D-71E2-485A-90C2-3EA4E0DD9B5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1206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A687-93F4-46C2-8821-2B3F98BC064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B09D-71E2-485A-90C2-3EA4E0DD9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11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A687-93F4-46C2-8821-2B3F98BC064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B09D-71E2-485A-90C2-3EA4E0DD9B5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2968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A687-93F4-46C2-8821-2B3F98BC064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B09D-71E2-485A-90C2-3EA4E0DD9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669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A687-93F4-46C2-8821-2B3F98BC064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B09D-71E2-485A-90C2-3EA4E0DD9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818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A687-93F4-46C2-8821-2B3F98BC064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B09D-71E2-485A-90C2-3EA4E0DD9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99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A687-93F4-46C2-8821-2B3F98BC064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B09D-71E2-485A-90C2-3EA4E0DD9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63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A687-93F4-46C2-8821-2B3F98BC064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B09D-71E2-485A-90C2-3EA4E0DD9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96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A687-93F4-46C2-8821-2B3F98BC064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B09D-71E2-485A-90C2-3EA4E0DD9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30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A687-93F4-46C2-8821-2B3F98BC064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B09D-71E2-485A-90C2-3EA4E0DD9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4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A687-93F4-46C2-8821-2B3F98BC064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B09D-71E2-485A-90C2-3EA4E0DD9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17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A687-93F4-46C2-8821-2B3F98BC064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B09D-71E2-485A-90C2-3EA4E0DD9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8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A687-93F4-46C2-8821-2B3F98BC064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B09D-71E2-485A-90C2-3EA4E0DD9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69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A687-93F4-46C2-8821-2B3F98BC064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B09D-71E2-485A-90C2-3EA4E0DD9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42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B90A687-93F4-46C2-8821-2B3F98BC064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48CB09D-71E2-485A-90C2-3EA4E0DD9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36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3692-965A-08F7-96DB-57A474E31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260" y="301751"/>
            <a:ext cx="9840532" cy="1682497"/>
          </a:xfrm>
        </p:spPr>
        <p:txBody>
          <a:bodyPr anchor="t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MLSA INTERNSHIP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Full Stack Development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2395B-2CBD-1C6E-76A6-9B939E0AA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295144"/>
            <a:ext cx="9063292" cy="375818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9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REPORT</a:t>
            </a:r>
          </a:p>
          <a:p>
            <a:pPr marL="0" indent="0" algn="ctr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: ABHISHEK KUMAR YADAV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NO : 2300290100013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: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SEM/SEC : 3_A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 ID : 2327CSE1182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00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4FDB-61AA-F101-5125-9B3E52F0E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6940" y="-86530"/>
            <a:ext cx="8001000" cy="207568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6"/>
                </a:solidFill>
              </a:rPr>
              <a:t>PROJECT 1 (EASY)</a:t>
            </a:r>
            <a:endParaRPr lang="en-IN" sz="4000" dirty="0">
              <a:solidFill>
                <a:schemeClr val="accent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6FFB50-3F01-DC6B-79C4-F71FFF40A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860" y="1581912"/>
            <a:ext cx="6345936" cy="462096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4E1C3ED-78B1-8D72-ADC2-D8CAF2E7E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204" y="1813560"/>
            <a:ext cx="6850444" cy="356006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Objective : Create a simple personal Webpage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Description : include a profile picture, a brief bio, and links to social media profiles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Technologies used : HTML &amp; CSS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30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5C7B-D889-EBE0-C15D-5FD68C0C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24" y="44026"/>
            <a:ext cx="8534400" cy="150706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Project Requirements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3F85-90C5-CEF7-41AA-D3304539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16" y="1911096"/>
            <a:ext cx="9383332" cy="3950208"/>
          </a:xfrm>
        </p:spPr>
        <p:txBody>
          <a:bodyPr anchor="t">
            <a:normAutofit/>
          </a:bodyPr>
          <a:lstStyle/>
          <a:p>
            <a:r>
              <a:rPr lang="en-US" b="1" dirty="0"/>
              <a:t>Functional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Display a profile picture, name, brief bio, and social media links.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Link social media icons to external profiles.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Ensure the layout is easy to navigate and visually cohesive.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Non-functional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webpage should be responsive for different screen sizes.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a clean and minimalistic design that emphasizes readability and usability.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19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A454-1E95-32FC-F8F0-1CB62987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900" y="189652"/>
            <a:ext cx="8534400" cy="150706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IMPLEMENTATION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35B1B-DF84-A9D7-BDB9-87E9D9695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16" y="1975104"/>
            <a:ext cx="9575356" cy="4178808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HTML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HTML file contains a structured layout with a container that holds the profile image, bio, and social media links.</a:t>
            </a:r>
          </a:p>
          <a:p>
            <a:pPr marL="0" indent="0">
              <a:buNone/>
            </a:pPr>
            <a:r>
              <a:rPr lang="en-US" sz="2400" b="1" dirty="0"/>
              <a:t>CSS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CSS is used to style the webpage, providing: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Centered and card-like layout with shadow effects for a modern look.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Rounded profile picture and hover effects on social media links.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Simple, responsive design that adjusts well to mobile and desktop views.</a:t>
            </a:r>
            <a:endParaRPr lang="en-US" sz="2400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83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0A790-09A7-6549-A9FA-1DFEBFA5E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88000A-1A82-64D0-2DB3-3580A60A2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374" y="1442890"/>
            <a:ext cx="6506020" cy="49011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210F47-139F-BFBA-3808-5112C651F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521" y="-262129"/>
            <a:ext cx="8001000" cy="207568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6"/>
                </a:solidFill>
              </a:rPr>
              <a:t>PROJECT 2 (INTERMEDIATE)</a:t>
            </a:r>
            <a:endParaRPr lang="en-IN" sz="40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6666C-9085-446B-C6BF-23856C7F8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204" y="1813560"/>
            <a:ext cx="6850444" cy="356006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Objective : Create a simple Calculator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Description : develop a calculator application that perform basic arithmetic operations using JavaScript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Technologies used : HTML, CSS &amp; JS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71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35760-1FE6-B24C-AC20-E146406B2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ABAF-6F31-6798-19A9-3C9AF10E5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24" y="44026"/>
            <a:ext cx="8534400" cy="150706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Project Requirements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3BB9-AFFA-221C-9539-F576ECC2D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764792"/>
            <a:ext cx="9473184" cy="409651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Functional Requirements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Perform basic arithmetic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Support clear (AC) and delete (DEL) functions.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Include a percentage calculation feature.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Non-functional Requirements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Provide a user-friendly and responsive interface.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Ensure that the application functions smoothly across modern web browsers.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04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C5DB7-F8D0-A8D9-F8B6-9C41FD64A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A577-87CB-CD5B-2B51-8C36C2D36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900" y="189652"/>
            <a:ext cx="8534400" cy="150706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Design &amp; IMPLEMENTATION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3C8D56-C58E-FA9C-9CE8-59C0A5DF59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4191" y="1836748"/>
            <a:ext cx="11559857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Layout and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calculator is organized within a responsive container that includes: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display area for showing input and results.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Buttons for numbers (0-9), operators (+, -, *, /), percentage (%), clear (AC), delete (DEL), and equals (=).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Styling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is applied to enhance the visual appearance: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Buttons have a consistent size and padding for ease of use.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Hover effects are included for user feedback.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layout is designed to be centered and visually appealing with rounded corners and shadows.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90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3C9946C1-8888-FDBC-A95F-E46A0DA0E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52" y="1045189"/>
            <a:ext cx="10780776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provides interactivity through several key functions:</a:t>
            </a: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clearDisplay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Resets the display.</a:t>
            </a: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deleteLastCharacter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Removes the last character from the input.</a:t>
            </a: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appendToDisplay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(value): Adds a value to the display.</a:t>
            </a: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calculatePercentage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Divides the current display value by 100.</a:t>
            </a: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calculateResult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Evaluates the expression shown in the display, with error handling for invalid calculations.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EC082-13F1-AD53-2D66-90C7176FE406}"/>
              </a:ext>
            </a:extLst>
          </p:cNvPr>
          <p:cNvSpPr txBox="1"/>
          <p:nvPr/>
        </p:nvSpPr>
        <p:spPr>
          <a:xfrm>
            <a:off x="530352" y="3996929"/>
            <a:ext cx="10415016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calculator application successfully meets its objectives by providing a functional and visually appealing tool for basic arithmetic operations. It demonstrates effective use of HTML for structure, CSS for styling, and JavaScript for functionality, making it a solid example of a web-based application. Further enhancements could include additional mathematical functions or keyboard support for improved user interaction.</a:t>
            </a:r>
          </a:p>
        </p:txBody>
      </p:sp>
    </p:spTree>
    <p:extLst>
      <p:ext uri="{BB962C8B-B14F-4D97-AF65-F5344CB8AC3E}">
        <p14:creationId xmlns:p14="http://schemas.microsoft.com/office/powerpoint/2010/main" val="300384373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</TotalTime>
  <Words>504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Slice</vt:lpstr>
      <vt:lpstr>MLSA INTERNSHIP Full Stack Development</vt:lpstr>
      <vt:lpstr>PROJECT 1 (EASY)</vt:lpstr>
      <vt:lpstr>Project Requirements</vt:lpstr>
      <vt:lpstr>IMPLEMENTATION</vt:lpstr>
      <vt:lpstr>PROJECT 2 (INTERMEDIATE)</vt:lpstr>
      <vt:lpstr>Project Requirements</vt:lpstr>
      <vt:lpstr>Design &amp; IMPLEMENTATION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abhishekyadav080705@gmail.com</dc:creator>
  <cp:lastModifiedBy>abhishekyadav080705@gmail.com</cp:lastModifiedBy>
  <cp:revision>1</cp:revision>
  <dcterms:created xsi:type="dcterms:W3CDTF">2024-10-29T13:54:40Z</dcterms:created>
  <dcterms:modified xsi:type="dcterms:W3CDTF">2024-10-29T14:33:48Z</dcterms:modified>
</cp:coreProperties>
</file>