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A0C5B89-DFA6-46B1-B2BA-1E523A766030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69A2-8C53-47CB-B0B6-A8B8DEC86EF8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F8D-1C73-48E9-B13D-3C7278DDF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268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69A2-8C53-47CB-B0B6-A8B8DEC86EF8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F8D-1C73-48E9-B13D-3C7278DDF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85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69A2-8C53-47CB-B0B6-A8B8DEC86EF8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F8D-1C73-48E9-B13D-3C7278DDF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90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69A2-8C53-47CB-B0B6-A8B8DEC86EF8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F8D-1C73-48E9-B13D-3C7278DDF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79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69A2-8C53-47CB-B0B6-A8B8DEC86EF8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F8D-1C73-48E9-B13D-3C7278DDF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66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69A2-8C53-47CB-B0B6-A8B8DEC86EF8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F8D-1C73-48E9-B13D-3C7278DDF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83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69A2-8C53-47CB-B0B6-A8B8DEC86EF8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F8D-1C73-48E9-B13D-3C7278DDF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91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69A2-8C53-47CB-B0B6-A8B8DEC86EF8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F8D-1C73-48E9-B13D-3C7278DDF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31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69A2-8C53-47CB-B0B6-A8B8DEC86EF8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F8D-1C73-48E9-B13D-3C7278DDF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0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69A2-8C53-47CB-B0B6-A8B8DEC86EF8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F8D-1C73-48E9-B13D-3C7278DDF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21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69A2-8C53-47CB-B0B6-A8B8DEC86EF8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8F8D-1C73-48E9-B13D-3C7278DDF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6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C69A2-8C53-47CB-B0B6-A8B8DEC86EF8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38F8D-1C73-48E9-B13D-3C7278DDF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45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73FC447-8782-4B8B-C55C-3D0CA7078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713" y="642686"/>
            <a:ext cx="9099068" cy="61346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C10402-8BD2-9862-B96C-7C65DF1DB388}"/>
              </a:ext>
            </a:extLst>
          </p:cNvPr>
          <p:cNvSpPr txBox="1"/>
          <p:nvPr/>
        </p:nvSpPr>
        <p:spPr>
          <a:xfrm>
            <a:off x="2832847" y="15150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Entity Relationship Data Model</a:t>
            </a:r>
            <a:endParaRPr lang="en-IN" sz="2000" b="1" u="sng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7306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</dc:creator>
  <cp:lastModifiedBy>Abhishek</cp:lastModifiedBy>
  <cp:revision>3</cp:revision>
  <dcterms:created xsi:type="dcterms:W3CDTF">2023-02-18T21:46:00Z</dcterms:created>
  <dcterms:modified xsi:type="dcterms:W3CDTF">2023-02-18T21:47:50Z</dcterms:modified>
</cp:coreProperties>
</file>