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6" r:id="rId10"/>
    <p:sldId id="267" r:id="rId11"/>
    <p:sldId id="264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Anand" userId="dee251f9de0bea46" providerId="LiveId" clId="{9941A64D-CD8A-8C49-917F-540E16F59ADA}"/>
    <pc:docChg chg="undo custSel modSld">
      <pc:chgData name="Tushar Anand" userId="dee251f9de0bea46" providerId="LiveId" clId="{9941A64D-CD8A-8C49-917F-540E16F59ADA}" dt="2020-01-22T06:01:10.340" v="7" actId="1576"/>
      <pc:docMkLst>
        <pc:docMk/>
      </pc:docMkLst>
      <pc:sldChg chg="modSp">
        <pc:chgData name="Tushar Anand" userId="dee251f9de0bea46" providerId="LiveId" clId="{9941A64D-CD8A-8C49-917F-540E16F59ADA}" dt="2020-01-22T05:54:32.238" v="1" actId="1076"/>
        <pc:sldMkLst>
          <pc:docMk/>
          <pc:sldMk cId="1364777615" sldId="256"/>
        </pc:sldMkLst>
        <pc:spChg chg="mod">
          <ac:chgData name="Tushar Anand" userId="dee251f9de0bea46" providerId="LiveId" clId="{9941A64D-CD8A-8C49-917F-540E16F59ADA}" dt="2020-01-22T05:54:32.238" v="1" actId="1076"/>
          <ac:spMkLst>
            <pc:docMk/>
            <pc:sldMk cId="1364777615" sldId="256"/>
            <ac:spMk id="3" creationId="{00000000-0000-0000-0000-000000000000}"/>
          </ac:spMkLst>
        </pc:spChg>
      </pc:sldChg>
      <pc:sldChg chg="modSp">
        <pc:chgData name="Tushar Anand" userId="dee251f9de0bea46" providerId="LiveId" clId="{9941A64D-CD8A-8C49-917F-540E16F59ADA}" dt="2020-01-22T06:01:10.340" v="7" actId="1576"/>
        <pc:sldMkLst>
          <pc:docMk/>
          <pc:sldMk cId="905675667" sldId="263"/>
        </pc:sldMkLst>
        <pc:spChg chg="mod">
          <ac:chgData name="Tushar Anand" userId="dee251f9de0bea46" providerId="LiveId" clId="{9941A64D-CD8A-8C49-917F-540E16F59ADA}" dt="2020-01-22T06:01:10.340" v="7" actId="1576"/>
          <ac:spMkLst>
            <pc:docMk/>
            <pc:sldMk cId="905675667" sldId="263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39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7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2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6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3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1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8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Looking at the behaviour of two or more columns amongst each other</a:t>
            </a:r>
          </a:p>
        </p:txBody>
      </p:sp>
    </p:spTree>
    <p:extLst>
      <p:ext uri="{BB962C8B-B14F-4D97-AF65-F5344CB8AC3E}">
        <p14:creationId xmlns:p14="http://schemas.microsoft.com/office/powerpoint/2010/main" val="136477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Multicollinear</a:t>
            </a:r>
            <a:r>
              <a:rPr lang="en-IN" dirty="0"/>
              <a:t>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3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 inflation factor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strength of the relationship b/w two variables</a:t>
            </a:r>
          </a:p>
        </p:txBody>
      </p:sp>
    </p:spTree>
    <p:extLst>
      <p:ext uri="{BB962C8B-B14F-4D97-AF65-F5344CB8AC3E}">
        <p14:creationId xmlns:p14="http://schemas.microsoft.com/office/powerpoint/2010/main" val="117670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 inflation factor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6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is not causality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Well, Correlation does not necessarily mean causality!</a:t>
            </a:r>
          </a:p>
          <a:p>
            <a:pPr algn="ctr"/>
            <a:r>
              <a:rPr lang="en-IN" dirty="0"/>
              <a:t>Lets see some examples.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</a:t>
            </a:r>
            <a:r>
              <a:rPr lang="en-IN" dirty="0" err="1">
                <a:hlinkClick r:id="rId2"/>
              </a:rPr>
              <a:t>www.tylervigen.com</a:t>
            </a:r>
            <a:r>
              <a:rPr lang="en-IN" dirty="0">
                <a:hlinkClick r:id="rId2"/>
              </a:rPr>
              <a:t>/spurious-correlations</a:t>
            </a: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67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  <a:p>
            <a:endParaRPr lang="en-IN" dirty="0"/>
          </a:p>
          <a:p>
            <a:r>
              <a:rPr lang="en-IN" dirty="0"/>
              <a:t>Correlation</a:t>
            </a:r>
          </a:p>
          <a:p>
            <a:endParaRPr lang="en-IN" dirty="0"/>
          </a:p>
          <a:p>
            <a:r>
              <a:rPr lang="en-IN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3476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direction of the movement of the data</a:t>
            </a:r>
          </a:p>
        </p:txBody>
      </p:sp>
    </p:spTree>
    <p:extLst>
      <p:ext uri="{BB962C8B-B14F-4D97-AF65-F5344CB8AC3E}">
        <p14:creationId xmlns:p14="http://schemas.microsoft.com/office/powerpoint/2010/main" val="299095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5709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Covariance gives us the direction of the relationships between two variables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97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strength of the relationship b/w two variables</a:t>
            </a:r>
          </a:p>
        </p:txBody>
      </p:sp>
    </p:spTree>
    <p:extLst>
      <p:ext uri="{BB962C8B-B14F-4D97-AF65-F5344CB8AC3E}">
        <p14:creationId xmlns:p14="http://schemas.microsoft.com/office/powerpoint/2010/main" val="428293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72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relationship b/w independent and dependent features</a:t>
            </a:r>
          </a:p>
        </p:txBody>
      </p:sp>
    </p:spTree>
    <p:extLst>
      <p:ext uri="{BB962C8B-B14F-4D97-AF65-F5344CB8AC3E}">
        <p14:creationId xmlns:p14="http://schemas.microsoft.com/office/powerpoint/2010/main" val="131458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60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Multicollinearity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When two or more independent variables are strongly correlated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788400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</TotalTime>
  <Words>106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Multivariate analysis</vt:lpstr>
      <vt:lpstr>introduction</vt:lpstr>
      <vt:lpstr>Covariance</vt:lpstr>
      <vt:lpstr>Covariance</vt:lpstr>
      <vt:lpstr>correlation</vt:lpstr>
      <vt:lpstr>Correlation</vt:lpstr>
      <vt:lpstr>Regression</vt:lpstr>
      <vt:lpstr>regression</vt:lpstr>
      <vt:lpstr>Multicollinearity</vt:lpstr>
      <vt:lpstr>Multicollinear columns</vt:lpstr>
      <vt:lpstr>Variance inflation factor</vt:lpstr>
      <vt:lpstr>Variance inflation factor</vt:lpstr>
      <vt:lpstr>Correlation is not causality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analysis</dc:title>
  <dc:creator>Tushar Anand</dc:creator>
  <cp:lastModifiedBy>Tushar Anand</cp:lastModifiedBy>
  <cp:revision>4</cp:revision>
  <dcterms:created xsi:type="dcterms:W3CDTF">2019-04-05T22:40:29Z</dcterms:created>
  <dcterms:modified xsi:type="dcterms:W3CDTF">2020-01-22T06:01:20Z</dcterms:modified>
</cp:coreProperties>
</file>