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docProps/core.xml" ContentType="application/vnd.openxmlformats-package.core-properties+xml"/>
  <Override PartName="/docProps/app.xml" ContentType="application/vnd.openxmlformats-officedocument.extended-properties+xml"/>
  <Override PartName="/ppt/ink/ink4.xml" ContentType="application/inkml+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BAD03-C875-3540-BCB1-6730FD655881}" v="137" dt="2018-07-20T20:54:27.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1" d="100"/>
          <a:sy n="51" d="100"/>
        </p:scale>
        <p:origin x="53"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Anand" userId="dee251f9de0bea46" providerId="LiveId" clId="{1AFBAD03-C875-3540-BCB1-6730FD655881}"/>
    <pc:docChg chg="undo custSel modSld">
      <pc:chgData name="Tushar Anand" userId="dee251f9de0bea46" providerId="LiveId" clId="{1AFBAD03-C875-3540-BCB1-6730FD655881}" dt="2018-07-20T20:54:27.149" v="136" actId="166"/>
      <pc:docMkLst>
        <pc:docMk/>
      </pc:docMkLst>
      <pc:sldChg chg="addSp modSp">
        <pc:chgData name="Tushar Anand" userId="dee251f9de0bea46" providerId="LiveId" clId="{1AFBAD03-C875-3540-BCB1-6730FD655881}" dt="2018-07-20T20:54:27.149" v="136" actId="166"/>
        <pc:sldMkLst>
          <pc:docMk/>
          <pc:sldMk cId="3764547888" sldId="256"/>
        </pc:sldMkLst>
        <pc:spChg chg="ord">
          <ac:chgData name="Tushar Anand" userId="dee251f9de0bea46" providerId="LiveId" clId="{1AFBAD03-C875-3540-BCB1-6730FD655881}" dt="2018-07-20T20:54:27.149" v="136" actId="166"/>
          <ac:spMkLst>
            <pc:docMk/>
            <pc:sldMk cId="3764547888" sldId="256"/>
            <ac:spMk id="3" creationId="{00000000-0000-0000-0000-000000000000}"/>
          </ac:spMkLst>
        </pc:spChg>
        <pc:inkChg chg="add">
          <ac:chgData name="Tushar Anand" userId="dee251f9de0bea46" providerId="LiveId" clId="{1AFBAD03-C875-3540-BCB1-6730FD655881}" dt="2018-07-20T20:54:13.645" v="133"/>
          <ac:inkMkLst>
            <pc:docMk/>
            <pc:sldMk cId="3764547888" sldId="256"/>
            <ac:inkMk id="4" creationId="{EFE22362-D7F5-0D44-8E15-D68E50C9FB5F}"/>
          </ac:inkMkLst>
        </pc:inkChg>
        <pc:inkChg chg="add">
          <ac:chgData name="Tushar Anand" userId="dee251f9de0bea46" providerId="LiveId" clId="{1AFBAD03-C875-3540-BCB1-6730FD655881}" dt="2018-07-20T20:54:17.542" v="134"/>
          <ac:inkMkLst>
            <pc:docMk/>
            <pc:sldMk cId="3764547888" sldId="256"/>
            <ac:inkMk id="5" creationId="{36235010-D6F2-3845-8FCB-42CA09F84732}"/>
          </ac:inkMkLst>
        </pc:inkChg>
        <pc:inkChg chg="add">
          <ac:chgData name="Tushar Anand" userId="dee251f9de0bea46" providerId="LiveId" clId="{1AFBAD03-C875-3540-BCB1-6730FD655881}" dt="2018-07-20T20:54:21.029" v="135"/>
          <ac:inkMkLst>
            <pc:docMk/>
            <pc:sldMk cId="3764547888" sldId="256"/>
            <ac:inkMk id="6" creationId="{1E3B2EEE-DBE9-8C4F-8332-3E575EE16A94}"/>
          </ac:inkMkLst>
        </pc:inkChg>
      </pc:sldChg>
      <pc:sldChg chg="addSp delSp modSp">
        <pc:chgData name="Tushar Anand" userId="dee251f9de0bea46" providerId="LiveId" clId="{1AFBAD03-C875-3540-BCB1-6730FD655881}" dt="2018-07-20T20:48:45.103" v="13" actId="166"/>
        <pc:sldMkLst>
          <pc:docMk/>
          <pc:sldMk cId="3941707965" sldId="257"/>
        </pc:sldMkLst>
        <pc:spChg chg="ord">
          <ac:chgData name="Tushar Anand" userId="dee251f9de0bea46" providerId="LiveId" clId="{1AFBAD03-C875-3540-BCB1-6730FD655881}" dt="2018-07-20T20:48:45.103" v="13" actId="166"/>
          <ac:spMkLst>
            <pc:docMk/>
            <pc:sldMk cId="3941707965" sldId="257"/>
            <ac:spMk id="3" creationId="{00000000-0000-0000-0000-000000000000}"/>
          </ac:spMkLst>
        </pc:spChg>
        <pc:inkChg chg="add">
          <ac:chgData name="Tushar Anand" userId="dee251f9de0bea46" providerId="LiveId" clId="{1AFBAD03-C875-3540-BCB1-6730FD655881}" dt="2018-07-20T20:46:57.588" v="0"/>
          <ac:inkMkLst>
            <pc:docMk/>
            <pc:sldMk cId="3941707965" sldId="257"/>
            <ac:inkMk id="4" creationId="{3EAD7AEF-3641-B443-ADA1-91069B38D085}"/>
          </ac:inkMkLst>
        </pc:inkChg>
        <pc:inkChg chg="add del">
          <ac:chgData name="Tushar Anand" userId="dee251f9de0bea46" providerId="LiveId" clId="{1AFBAD03-C875-3540-BCB1-6730FD655881}" dt="2018-07-20T20:47:03.500" v="8"/>
          <ac:inkMkLst>
            <pc:docMk/>
            <pc:sldMk cId="3941707965" sldId="257"/>
            <ac:inkMk id="5" creationId="{FF2E7158-1B4E-B047-9454-2A69A3A88722}"/>
          </ac:inkMkLst>
        </pc:inkChg>
        <pc:inkChg chg="add del">
          <ac:chgData name="Tushar Anand" userId="dee251f9de0bea46" providerId="LiveId" clId="{1AFBAD03-C875-3540-BCB1-6730FD655881}" dt="2018-07-20T20:47:03.030" v="7"/>
          <ac:inkMkLst>
            <pc:docMk/>
            <pc:sldMk cId="3941707965" sldId="257"/>
            <ac:inkMk id="6" creationId="{63DD1F4B-E285-CB4F-B463-F2AF77367CF1}"/>
          </ac:inkMkLst>
        </pc:inkChg>
        <pc:inkChg chg="add del">
          <ac:chgData name="Tushar Anand" userId="dee251f9de0bea46" providerId="LiveId" clId="{1AFBAD03-C875-3540-BCB1-6730FD655881}" dt="2018-07-20T20:47:02.146" v="6"/>
          <ac:inkMkLst>
            <pc:docMk/>
            <pc:sldMk cId="3941707965" sldId="257"/>
            <ac:inkMk id="7" creationId="{DF5BA68C-AC52-0D47-A6F3-BD47B8ABFD5E}"/>
          </ac:inkMkLst>
        </pc:inkChg>
        <pc:inkChg chg="add del reco">
          <ac:chgData name="Tushar Anand" userId="dee251f9de0bea46" providerId="LiveId" clId="{1AFBAD03-C875-3540-BCB1-6730FD655881}" dt="2018-07-20T20:47:02.146" v="6"/>
          <ac:inkMkLst>
            <pc:docMk/>
            <pc:sldMk cId="3941707965" sldId="257"/>
            <ac:inkMk id="8" creationId="{FB13F1CC-AEE9-C247-934D-E1E777D9C097}"/>
          </ac:inkMkLst>
        </pc:inkChg>
        <pc:inkChg chg="add">
          <ac:chgData name="Tushar Anand" userId="dee251f9de0bea46" providerId="LiveId" clId="{1AFBAD03-C875-3540-BCB1-6730FD655881}" dt="2018-07-20T20:47:52.454" v="9"/>
          <ac:inkMkLst>
            <pc:docMk/>
            <pc:sldMk cId="3941707965" sldId="257"/>
            <ac:inkMk id="10" creationId="{413D7BE4-DDC5-FA42-BB48-9BC442C46BAC}"/>
          </ac:inkMkLst>
        </pc:inkChg>
        <pc:inkChg chg="add">
          <ac:chgData name="Tushar Anand" userId="dee251f9de0bea46" providerId="LiveId" clId="{1AFBAD03-C875-3540-BCB1-6730FD655881}" dt="2018-07-20T20:48:12.368" v="10"/>
          <ac:inkMkLst>
            <pc:docMk/>
            <pc:sldMk cId="3941707965" sldId="257"/>
            <ac:inkMk id="11" creationId="{A4F27AC4-2CA5-E243-B78B-8171C8A4679A}"/>
          </ac:inkMkLst>
        </pc:inkChg>
        <pc:inkChg chg="add">
          <ac:chgData name="Tushar Anand" userId="dee251f9de0bea46" providerId="LiveId" clId="{1AFBAD03-C875-3540-BCB1-6730FD655881}" dt="2018-07-20T20:48:15.629" v="11"/>
          <ac:inkMkLst>
            <pc:docMk/>
            <pc:sldMk cId="3941707965" sldId="257"/>
            <ac:inkMk id="12" creationId="{EDFA22F1-AF87-3A45-9874-3E56873C630C}"/>
          </ac:inkMkLst>
        </pc:inkChg>
        <pc:inkChg chg="add">
          <ac:chgData name="Tushar Anand" userId="dee251f9de0bea46" providerId="LiveId" clId="{1AFBAD03-C875-3540-BCB1-6730FD655881}" dt="2018-07-20T20:48:30.522" v="12"/>
          <ac:inkMkLst>
            <pc:docMk/>
            <pc:sldMk cId="3941707965" sldId="257"/>
            <ac:inkMk id="13" creationId="{9D8E3ED1-E95A-A245-9980-9E85A7211855}"/>
          </ac:inkMkLst>
        </pc:inkChg>
      </pc:sldChg>
      <pc:sldChg chg="addSp modSp">
        <pc:chgData name="Tushar Anand" userId="dee251f9de0bea46" providerId="LiveId" clId="{1AFBAD03-C875-3540-BCB1-6730FD655881}" dt="2018-07-20T20:49:14.139" v="16" actId="166"/>
        <pc:sldMkLst>
          <pc:docMk/>
          <pc:sldMk cId="1912452863" sldId="258"/>
        </pc:sldMkLst>
        <pc:spChg chg="ord">
          <ac:chgData name="Tushar Anand" userId="dee251f9de0bea46" providerId="LiveId" clId="{1AFBAD03-C875-3540-BCB1-6730FD655881}" dt="2018-07-20T20:49:14.139" v="16" actId="166"/>
          <ac:spMkLst>
            <pc:docMk/>
            <pc:sldMk cId="1912452863" sldId="258"/>
            <ac:spMk id="2" creationId="{00000000-0000-0000-0000-000000000000}"/>
          </ac:spMkLst>
        </pc:spChg>
        <pc:inkChg chg="add">
          <ac:chgData name="Tushar Anand" userId="dee251f9de0bea46" providerId="LiveId" clId="{1AFBAD03-C875-3540-BCB1-6730FD655881}" dt="2018-07-20T20:49:02.954" v="14"/>
          <ac:inkMkLst>
            <pc:docMk/>
            <pc:sldMk cId="1912452863" sldId="258"/>
            <ac:inkMk id="3" creationId="{0735D22A-5EA0-824D-A1FB-7DA71D03565C}"/>
          </ac:inkMkLst>
        </pc:inkChg>
        <pc:inkChg chg="add">
          <ac:chgData name="Tushar Anand" userId="dee251f9de0bea46" providerId="LiveId" clId="{1AFBAD03-C875-3540-BCB1-6730FD655881}" dt="2018-07-20T20:49:08.459" v="15"/>
          <ac:inkMkLst>
            <pc:docMk/>
            <pc:sldMk cId="1912452863" sldId="258"/>
            <ac:inkMk id="4" creationId="{99862EF4-2863-4548-A609-617636E3A3CA}"/>
          </ac:inkMkLst>
        </pc:inkChg>
      </pc:sldChg>
      <pc:sldChg chg="addSp modSp">
        <pc:chgData name="Tushar Anand" userId="dee251f9de0bea46" providerId="LiveId" clId="{1AFBAD03-C875-3540-BCB1-6730FD655881}" dt="2018-07-20T20:49:44.844" v="20" actId="166"/>
        <pc:sldMkLst>
          <pc:docMk/>
          <pc:sldMk cId="2078279745" sldId="259"/>
        </pc:sldMkLst>
        <pc:spChg chg="ord">
          <ac:chgData name="Tushar Anand" userId="dee251f9de0bea46" providerId="LiveId" clId="{1AFBAD03-C875-3540-BCB1-6730FD655881}" dt="2018-07-20T20:49:44.844" v="20" actId="166"/>
          <ac:spMkLst>
            <pc:docMk/>
            <pc:sldMk cId="2078279745" sldId="259"/>
            <ac:spMk id="4" creationId="{00000000-0000-0000-0000-000000000000}"/>
          </ac:spMkLst>
        </pc:spChg>
        <pc:inkChg chg="add">
          <ac:chgData name="Tushar Anand" userId="dee251f9de0bea46" providerId="LiveId" clId="{1AFBAD03-C875-3540-BCB1-6730FD655881}" dt="2018-07-20T20:49:33.579" v="17"/>
          <ac:inkMkLst>
            <pc:docMk/>
            <pc:sldMk cId="2078279745" sldId="259"/>
            <ac:inkMk id="2" creationId="{5490BDB8-FFD1-F441-A8F3-509E29F266AE}"/>
          </ac:inkMkLst>
        </pc:inkChg>
        <pc:inkChg chg="add">
          <ac:chgData name="Tushar Anand" userId="dee251f9de0bea46" providerId="LiveId" clId="{1AFBAD03-C875-3540-BCB1-6730FD655881}" dt="2018-07-20T20:49:34.282" v="18"/>
          <ac:inkMkLst>
            <pc:docMk/>
            <pc:sldMk cId="2078279745" sldId="259"/>
            <ac:inkMk id="3" creationId="{4DC46F17-4AAF-1540-86C1-AF5CBA1D63F6}"/>
          </ac:inkMkLst>
        </pc:inkChg>
        <pc:inkChg chg="add">
          <ac:chgData name="Tushar Anand" userId="dee251f9de0bea46" providerId="LiveId" clId="{1AFBAD03-C875-3540-BCB1-6730FD655881}" dt="2018-07-20T20:49:39.651" v="19"/>
          <ac:inkMkLst>
            <pc:docMk/>
            <pc:sldMk cId="2078279745" sldId="259"/>
            <ac:inkMk id="6" creationId="{86B6D1E3-9F56-4144-92A5-3DED1ECD1E46}"/>
          </ac:inkMkLst>
        </pc:inkChg>
      </pc:sldChg>
      <pc:sldChg chg="addSp modSp">
        <pc:chgData name="Tushar Anand" userId="dee251f9de0bea46" providerId="LiveId" clId="{1AFBAD03-C875-3540-BCB1-6730FD655881}" dt="2018-07-20T20:50:55.623" v="27" actId="171"/>
        <pc:sldMkLst>
          <pc:docMk/>
          <pc:sldMk cId="4202078877" sldId="260"/>
        </pc:sldMkLst>
        <pc:picChg chg="ord">
          <ac:chgData name="Tushar Anand" userId="dee251f9de0bea46" providerId="LiveId" clId="{1AFBAD03-C875-3540-BCB1-6730FD655881}" dt="2018-07-20T20:50:55.623" v="27" actId="171"/>
          <ac:picMkLst>
            <pc:docMk/>
            <pc:sldMk cId="4202078877" sldId="260"/>
            <ac:picMk id="7" creationId="{00000000-0000-0000-0000-000000000000}"/>
          </ac:picMkLst>
        </pc:picChg>
        <pc:inkChg chg="add">
          <ac:chgData name="Tushar Anand" userId="dee251f9de0bea46" providerId="LiveId" clId="{1AFBAD03-C875-3540-BCB1-6730FD655881}" dt="2018-07-20T20:50:43.768" v="25"/>
          <ac:inkMkLst>
            <pc:docMk/>
            <pc:sldMk cId="4202078877" sldId="260"/>
            <ac:inkMk id="2" creationId="{1A056A90-DBFE-6445-9977-3BDD7BAB127B}"/>
          </ac:inkMkLst>
        </pc:inkChg>
      </pc:sldChg>
      <pc:sldChg chg="addSp modSp">
        <pc:chgData name="Tushar Anand" userId="dee251f9de0bea46" providerId="LiveId" clId="{1AFBAD03-C875-3540-BCB1-6730FD655881}" dt="2018-07-20T20:50:32.521" v="24" actId="166"/>
        <pc:sldMkLst>
          <pc:docMk/>
          <pc:sldMk cId="312738929" sldId="261"/>
        </pc:sldMkLst>
        <pc:spChg chg="ord">
          <ac:chgData name="Tushar Anand" userId="dee251f9de0bea46" providerId="LiveId" clId="{1AFBAD03-C875-3540-BCB1-6730FD655881}" dt="2018-07-20T20:50:32.521" v="24" actId="166"/>
          <ac:spMkLst>
            <pc:docMk/>
            <pc:sldMk cId="312738929" sldId="261"/>
            <ac:spMk id="4" creationId="{00000000-0000-0000-0000-000000000000}"/>
          </ac:spMkLst>
        </pc:spChg>
        <pc:inkChg chg="add">
          <ac:chgData name="Tushar Anand" userId="dee251f9de0bea46" providerId="LiveId" clId="{1AFBAD03-C875-3540-BCB1-6730FD655881}" dt="2018-07-20T20:50:12.043" v="21"/>
          <ac:inkMkLst>
            <pc:docMk/>
            <pc:sldMk cId="312738929" sldId="261"/>
            <ac:inkMk id="2" creationId="{F42CC6AF-1D3C-5945-A5AA-E5FC7E4A647B}"/>
          </ac:inkMkLst>
        </pc:inkChg>
        <pc:inkChg chg="add">
          <ac:chgData name="Tushar Anand" userId="dee251f9de0bea46" providerId="LiveId" clId="{1AFBAD03-C875-3540-BCB1-6730FD655881}" dt="2018-07-20T20:50:19.691" v="22"/>
          <ac:inkMkLst>
            <pc:docMk/>
            <pc:sldMk cId="312738929" sldId="261"/>
            <ac:inkMk id="3" creationId="{63D6CAC5-DF8E-CE44-8F28-36D93D2FD189}"/>
          </ac:inkMkLst>
        </pc:inkChg>
        <pc:inkChg chg="add">
          <ac:chgData name="Tushar Anand" userId="dee251f9de0bea46" providerId="LiveId" clId="{1AFBAD03-C875-3540-BCB1-6730FD655881}" dt="2018-07-20T20:50:24.175" v="23"/>
          <ac:inkMkLst>
            <pc:docMk/>
            <pc:sldMk cId="312738929" sldId="261"/>
            <ac:inkMk id="5" creationId="{7AB73F97-0B5C-4146-AF51-083A9EA5A59E}"/>
          </ac:inkMkLst>
        </pc:inkChg>
      </pc:sldChg>
      <pc:sldChg chg="addSp delSp modSp">
        <pc:chgData name="Tushar Anand" userId="dee251f9de0bea46" providerId="LiveId" clId="{1AFBAD03-C875-3540-BCB1-6730FD655881}" dt="2018-07-20T20:53:46.400" v="131"/>
        <pc:sldMkLst>
          <pc:docMk/>
          <pc:sldMk cId="3990776438" sldId="262"/>
        </pc:sldMkLst>
        <pc:spChg chg="mod">
          <ac:chgData name="Tushar Anand" userId="dee251f9de0bea46" providerId="LiveId" clId="{1AFBAD03-C875-3540-BCB1-6730FD655881}" dt="2018-07-20T20:52:30.109" v="73" actId="1076"/>
          <ac:spMkLst>
            <pc:docMk/>
            <pc:sldMk cId="3990776438" sldId="262"/>
            <ac:spMk id="3" creationId="{00000000-0000-0000-0000-000000000000}"/>
          </ac:spMkLst>
        </pc:spChg>
        <pc:inkChg chg="add del">
          <ac:chgData name="Tushar Anand" userId="dee251f9de0bea46" providerId="LiveId" clId="{1AFBAD03-C875-3540-BCB1-6730FD655881}" dt="2018-07-20T20:51:48.965" v="43"/>
          <ac:inkMkLst>
            <pc:docMk/>
            <pc:sldMk cId="3990776438" sldId="262"/>
            <ac:inkMk id="4" creationId="{D5766ED4-DB15-074D-A633-2C81E702402A}"/>
          </ac:inkMkLst>
        </pc:inkChg>
        <pc:inkChg chg="add del">
          <ac:chgData name="Tushar Anand" userId="dee251f9de0bea46" providerId="LiveId" clId="{1AFBAD03-C875-3540-BCB1-6730FD655881}" dt="2018-07-20T20:51:48.128" v="42"/>
          <ac:inkMkLst>
            <pc:docMk/>
            <pc:sldMk cId="3990776438" sldId="262"/>
            <ac:inkMk id="5" creationId="{4845FEDA-A55A-9243-A0E6-46D35527942C}"/>
          </ac:inkMkLst>
        </pc:inkChg>
        <pc:inkChg chg="add del">
          <ac:chgData name="Tushar Anand" userId="dee251f9de0bea46" providerId="LiveId" clId="{1AFBAD03-C875-3540-BCB1-6730FD655881}" dt="2018-07-20T20:51:47.117" v="41"/>
          <ac:inkMkLst>
            <pc:docMk/>
            <pc:sldMk cId="3990776438" sldId="262"/>
            <ac:inkMk id="6" creationId="{F4820880-EC48-B544-A929-24E1292FD995}"/>
          </ac:inkMkLst>
        </pc:inkChg>
        <pc:inkChg chg="add del reco">
          <ac:chgData name="Tushar Anand" userId="dee251f9de0bea46" providerId="LiveId" clId="{1AFBAD03-C875-3540-BCB1-6730FD655881}" dt="2018-07-20T20:51:47.117" v="41"/>
          <ac:inkMkLst>
            <pc:docMk/>
            <pc:sldMk cId="3990776438" sldId="262"/>
            <ac:inkMk id="7" creationId="{9F4FA02E-55CA-6C4E-A1BD-E95066DEBA58}"/>
          </ac:inkMkLst>
        </pc:inkChg>
        <pc:inkChg chg="add del">
          <ac:chgData name="Tushar Anand" userId="dee251f9de0bea46" providerId="LiveId" clId="{1AFBAD03-C875-3540-BCB1-6730FD655881}" dt="2018-07-20T20:51:46.954" v="40"/>
          <ac:inkMkLst>
            <pc:docMk/>
            <pc:sldMk cId="3990776438" sldId="262"/>
            <ac:inkMk id="9" creationId="{108FEDA9-8B8E-CA46-B448-E60470474391}"/>
          </ac:inkMkLst>
        </pc:inkChg>
        <pc:inkChg chg="add del reco">
          <ac:chgData name="Tushar Anand" userId="dee251f9de0bea46" providerId="LiveId" clId="{1AFBAD03-C875-3540-BCB1-6730FD655881}" dt="2018-07-20T20:51:46.954" v="40"/>
          <ac:inkMkLst>
            <pc:docMk/>
            <pc:sldMk cId="3990776438" sldId="262"/>
            <ac:inkMk id="10" creationId="{F41E86C5-C854-764F-B97D-99D2179B02C8}"/>
          </ac:inkMkLst>
        </pc:inkChg>
        <pc:inkChg chg="add del">
          <ac:chgData name="Tushar Anand" userId="dee251f9de0bea46" providerId="LiveId" clId="{1AFBAD03-C875-3540-BCB1-6730FD655881}" dt="2018-07-20T20:51:46.763" v="39"/>
          <ac:inkMkLst>
            <pc:docMk/>
            <pc:sldMk cId="3990776438" sldId="262"/>
            <ac:inkMk id="12" creationId="{01CA1D64-5F27-7C41-84A8-3757688241DB}"/>
          </ac:inkMkLst>
        </pc:inkChg>
        <pc:inkChg chg="add del reco">
          <ac:chgData name="Tushar Anand" userId="dee251f9de0bea46" providerId="LiveId" clId="{1AFBAD03-C875-3540-BCB1-6730FD655881}" dt="2018-07-20T20:51:46.763" v="39"/>
          <ac:inkMkLst>
            <pc:docMk/>
            <pc:sldMk cId="3990776438" sldId="262"/>
            <ac:inkMk id="13" creationId="{255536DF-63A3-6A4F-99E7-AD369737366A}"/>
          </ac:inkMkLst>
        </pc:inkChg>
        <pc:inkChg chg="add del">
          <ac:chgData name="Tushar Anand" userId="dee251f9de0bea46" providerId="LiveId" clId="{1AFBAD03-C875-3540-BCB1-6730FD655881}" dt="2018-07-20T20:51:52.855" v="46"/>
          <ac:inkMkLst>
            <pc:docMk/>
            <pc:sldMk cId="3990776438" sldId="262"/>
            <ac:inkMk id="15" creationId="{74612D89-C5F7-1949-97B3-0CFD38C26493}"/>
          </ac:inkMkLst>
        </pc:inkChg>
        <pc:inkChg chg="add del">
          <ac:chgData name="Tushar Anand" userId="dee251f9de0bea46" providerId="LiveId" clId="{1AFBAD03-C875-3540-BCB1-6730FD655881}" dt="2018-07-20T20:51:52.855" v="46"/>
          <ac:inkMkLst>
            <pc:docMk/>
            <pc:sldMk cId="3990776438" sldId="262"/>
            <ac:inkMk id="16" creationId="{E58A7878-1576-AC47-8E4C-CFF1D2F82D67}"/>
          </ac:inkMkLst>
        </pc:inkChg>
        <pc:inkChg chg="add reco">
          <ac:chgData name="Tushar Anand" userId="dee251f9de0bea46" providerId="LiveId" clId="{1AFBAD03-C875-3540-BCB1-6730FD655881}" dt="2018-07-20T20:51:52.855" v="46"/>
          <ac:inkMkLst>
            <pc:docMk/>
            <pc:sldMk cId="3990776438" sldId="262"/>
            <ac:inkMk id="17" creationId="{5F3F5B1B-BA9D-184C-9926-DC407B9314ED}"/>
          </ac:inkMkLst>
        </pc:inkChg>
        <pc:inkChg chg="add">
          <ac:chgData name="Tushar Anand" userId="dee251f9de0bea46" providerId="LiveId" clId="{1AFBAD03-C875-3540-BCB1-6730FD655881}" dt="2018-07-20T20:51:54.823" v="48"/>
          <ac:inkMkLst>
            <pc:docMk/>
            <pc:sldMk cId="3990776438" sldId="262"/>
            <ac:inkMk id="19" creationId="{2C59A3BC-5725-FE49-8EE4-7D78F6450D9F}"/>
          </ac:inkMkLst>
        </pc:inkChg>
        <pc:inkChg chg="add">
          <ac:chgData name="Tushar Anand" userId="dee251f9de0bea46" providerId="LiveId" clId="{1AFBAD03-C875-3540-BCB1-6730FD655881}" dt="2018-07-20T20:51:55.101" v="49"/>
          <ac:inkMkLst>
            <pc:docMk/>
            <pc:sldMk cId="3990776438" sldId="262"/>
            <ac:inkMk id="20" creationId="{983FA7E9-E383-5049-AF30-7402B5B73BD7}"/>
          </ac:inkMkLst>
        </pc:inkChg>
        <pc:inkChg chg="add">
          <ac:chgData name="Tushar Anand" userId="dee251f9de0bea46" providerId="LiveId" clId="{1AFBAD03-C875-3540-BCB1-6730FD655881}" dt="2018-07-20T20:51:57.965" v="51"/>
          <ac:inkMkLst>
            <pc:docMk/>
            <pc:sldMk cId="3990776438" sldId="262"/>
            <ac:inkMk id="21" creationId="{1FE6F4D1-F407-1C47-AB20-44A5DBE95FF2}"/>
          </ac:inkMkLst>
        </pc:inkChg>
        <pc:inkChg chg="add del">
          <ac:chgData name="Tushar Anand" userId="dee251f9de0bea46" providerId="LiveId" clId="{1AFBAD03-C875-3540-BCB1-6730FD655881}" dt="2018-07-20T20:51:59.869" v="55"/>
          <ac:inkMkLst>
            <pc:docMk/>
            <pc:sldMk cId="3990776438" sldId="262"/>
            <ac:inkMk id="22" creationId="{D62899A0-281B-A34B-8893-1C7889C4155E}"/>
          </ac:inkMkLst>
        </pc:inkChg>
        <pc:inkChg chg="add del">
          <ac:chgData name="Tushar Anand" userId="dee251f9de0bea46" providerId="LiveId" clId="{1AFBAD03-C875-3540-BCB1-6730FD655881}" dt="2018-07-20T20:51:59.869" v="55"/>
          <ac:inkMkLst>
            <pc:docMk/>
            <pc:sldMk cId="3990776438" sldId="262"/>
            <ac:inkMk id="23" creationId="{7790E144-F3FA-6D41-8D8C-8073623BB23E}"/>
          </ac:inkMkLst>
        </pc:inkChg>
        <pc:inkChg chg="add del reco">
          <ac:chgData name="Tushar Anand" userId="dee251f9de0bea46" providerId="LiveId" clId="{1AFBAD03-C875-3540-BCB1-6730FD655881}" dt="2018-07-20T20:52:02.751" v="59"/>
          <ac:inkMkLst>
            <pc:docMk/>
            <pc:sldMk cId="3990776438" sldId="262"/>
            <ac:inkMk id="24" creationId="{6F888E75-E566-D541-AD4B-8A2F63FFD09D}"/>
          </ac:inkMkLst>
        </pc:inkChg>
        <pc:inkChg chg="add">
          <ac:chgData name="Tushar Anand" userId="dee251f9de0bea46" providerId="LiveId" clId="{1AFBAD03-C875-3540-BCB1-6730FD655881}" dt="2018-07-20T20:52:01.154" v="57"/>
          <ac:inkMkLst>
            <pc:docMk/>
            <pc:sldMk cId="3990776438" sldId="262"/>
            <ac:inkMk id="26" creationId="{635C2710-A754-9042-B17A-9012913034F5}"/>
          </ac:inkMkLst>
        </pc:inkChg>
        <pc:inkChg chg="add del">
          <ac:chgData name="Tushar Anand" userId="dee251f9de0bea46" providerId="LiveId" clId="{1AFBAD03-C875-3540-BCB1-6730FD655881}" dt="2018-07-20T20:52:02.751" v="59"/>
          <ac:inkMkLst>
            <pc:docMk/>
            <pc:sldMk cId="3990776438" sldId="262"/>
            <ac:inkMk id="27" creationId="{42B39A45-A694-F649-AA05-3CE959AEBCB9}"/>
          </ac:inkMkLst>
        </pc:inkChg>
        <pc:inkChg chg="add reco">
          <ac:chgData name="Tushar Anand" userId="dee251f9de0bea46" providerId="LiveId" clId="{1AFBAD03-C875-3540-BCB1-6730FD655881}" dt="2018-07-20T20:52:02.751" v="59"/>
          <ac:inkMkLst>
            <pc:docMk/>
            <pc:sldMk cId="3990776438" sldId="262"/>
            <ac:inkMk id="28" creationId="{C6F873E8-7898-3541-A536-968F017CBA0B}"/>
          </ac:inkMkLst>
        </pc:inkChg>
        <pc:inkChg chg="add">
          <ac:chgData name="Tushar Anand" userId="dee251f9de0bea46" providerId="LiveId" clId="{1AFBAD03-C875-3540-BCB1-6730FD655881}" dt="2018-07-20T20:52:04.479" v="61"/>
          <ac:inkMkLst>
            <pc:docMk/>
            <pc:sldMk cId="3990776438" sldId="262"/>
            <ac:inkMk id="30" creationId="{ECF49E5F-817C-C54E-B960-F1E8795BF94B}"/>
          </ac:inkMkLst>
        </pc:inkChg>
        <pc:inkChg chg="add">
          <ac:chgData name="Tushar Anand" userId="dee251f9de0bea46" providerId="LiveId" clId="{1AFBAD03-C875-3540-BCB1-6730FD655881}" dt="2018-07-20T20:52:05.531" v="63"/>
          <ac:inkMkLst>
            <pc:docMk/>
            <pc:sldMk cId="3990776438" sldId="262"/>
            <ac:inkMk id="31" creationId="{866D535E-B968-614B-B791-2D37D3389C84}"/>
          </ac:inkMkLst>
        </pc:inkChg>
        <pc:inkChg chg="add">
          <ac:chgData name="Tushar Anand" userId="dee251f9de0bea46" providerId="LiveId" clId="{1AFBAD03-C875-3540-BCB1-6730FD655881}" dt="2018-07-20T20:52:08.429" v="65"/>
          <ac:inkMkLst>
            <pc:docMk/>
            <pc:sldMk cId="3990776438" sldId="262"/>
            <ac:inkMk id="32" creationId="{35460A2A-5360-C94B-AB31-0910C4AC58E7}"/>
          </ac:inkMkLst>
        </pc:inkChg>
        <pc:inkChg chg="add del">
          <ac:chgData name="Tushar Anand" userId="dee251f9de0bea46" providerId="LiveId" clId="{1AFBAD03-C875-3540-BCB1-6730FD655881}" dt="2018-07-20T20:52:16.675" v="69"/>
          <ac:inkMkLst>
            <pc:docMk/>
            <pc:sldMk cId="3990776438" sldId="262"/>
            <ac:inkMk id="33" creationId="{20DDF68B-2291-2C41-BE2C-EFE3339369EE}"/>
          </ac:inkMkLst>
        </pc:inkChg>
        <pc:inkChg chg="add del">
          <ac:chgData name="Tushar Anand" userId="dee251f9de0bea46" providerId="LiveId" clId="{1AFBAD03-C875-3540-BCB1-6730FD655881}" dt="2018-07-20T20:52:16.675" v="69"/>
          <ac:inkMkLst>
            <pc:docMk/>
            <pc:sldMk cId="3990776438" sldId="262"/>
            <ac:inkMk id="34" creationId="{BA68D954-BEEB-FF4C-8F59-A2666148364D}"/>
          </ac:inkMkLst>
        </pc:inkChg>
        <pc:inkChg chg="add reco">
          <ac:chgData name="Tushar Anand" userId="dee251f9de0bea46" providerId="LiveId" clId="{1AFBAD03-C875-3540-BCB1-6730FD655881}" dt="2018-07-20T20:52:16.675" v="69"/>
          <ac:inkMkLst>
            <pc:docMk/>
            <pc:sldMk cId="3990776438" sldId="262"/>
            <ac:inkMk id="35" creationId="{C5A2FE52-BA1E-9644-87A9-F38F5761787B}"/>
          </ac:inkMkLst>
        </pc:inkChg>
        <pc:inkChg chg="add">
          <ac:chgData name="Tushar Anand" userId="dee251f9de0bea46" providerId="LiveId" clId="{1AFBAD03-C875-3540-BCB1-6730FD655881}" dt="2018-07-20T20:52:17.308" v="70"/>
          <ac:inkMkLst>
            <pc:docMk/>
            <pc:sldMk cId="3990776438" sldId="262"/>
            <ac:inkMk id="37" creationId="{289CCCD2-55B3-6649-A55E-6A987FEE5FEE}"/>
          </ac:inkMkLst>
        </pc:inkChg>
        <pc:inkChg chg="add del">
          <ac:chgData name="Tushar Anand" userId="dee251f9de0bea46" providerId="LiveId" clId="{1AFBAD03-C875-3540-BCB1-6730FD655881}" dt="2018-07-20T20:52:51.520" v="77"/>
          <ac:inkMkLst>
            <pc:docMk/>
            <pc:sldMk cId="3990776438" sldId="262"/>
            <ac:inkMk id="38" creationId="{8E820A67-57EC-5E4F-8B09-EFB3976B100E}"/>
          </ac:inkMkLst>
        </pc:inkChg>
        <pc:inkChg chg="add del">
          <ac:chgData name="Tushar Anand" userId="dee251f9de0bea46" providerId="LiveId" clId="{1AFBAD03-C875-3540-BCB1-6730FD655881}" dt="2018-07-20T20:52:51.520" v="77"/>
          <ac:inkMkLst>
            <pc:docMk/>
            <pc:sldMk cId="3990776438" sldId="262"/>
            <ac:inkMk id="39" creationId="{2837FACF-33F9-CC4E-9292-DB2BCD92BF28}"/>
          </ac:inkMkLst>
        </pc:inkChg>
        <pc:inkChg chg="add">
          <ac:chgData name="Tushar Anand" userId="dee251f9de0bea46" providerId="LiveId" clId="{1AFBAD03-C875-3540-BCB1-6730FD655881}" dt="2018-07-20T20:52:50.848" v="76"/>
          <ac:inkMkLst>
            <pc:docMk/>
            <pc:sldMk cId="3990776438" sldId="262"/>
            <ac:inkMk id="40" creationId="{28999594-66E9-274A-9FC0-F79EC7222259}"/>
          </ac:inkMkLst>
        </pc:inkChg>
        <pc:inkChg chg="add reco">
          <ac:chgData name="Tushar Anand" userId="dee251f9de0bea46" providerId="LiveId" clId="{1AFBAD03-C875-3540-BCB1-6730FD655881}" dt="2018-07-20T20:52:51.520" v="77"/>
          <ac:inkMkLst>
            <pc:docMk/>
            <pc:sldMk cId="3990776438" sldId="262"/>
            <ac:inkMk id="41" creationId="{DD653791-79D9-C244-A5C8-26A3899E4321}"/>
          </ac:inkMkLst>
        </pc:inkChg>
        <pc:inkChg chg="add">
          <ac:chgData name="Tushar Anand" userId="dee251f9de0bea46" providerId="LiveId" clId="{1AFBAD03-C875-3540-BCB1-6730FD655881}" dt="2018-07-20T20:52:53.252" v="79"/>
          <ac:inkMkLst>
            <pc:docMk/>
            <pc:sldMk cId="3990776438" sldId="262"/>
            <ac:inkMk id="43" creationId="{0BC2C07B-4E01-2E4F-BEAC-DCA24B3EA9EB}"/>
          </ac:inkMkLst>
        </pc:inkChg>
        <pc:inkChg chg="add">
          <ac:chgData name="Tushar Anand" userId="dee251f9de0bea46" providerId="LiveId" clId="{1AFBAD03-C875-3540-BCB1-6730FD655881}" dt="2018-07-20T20:52:53.498" v="80"/>
          <ac:inkMkLst>
            <pc:docMk/>
            <pc:sldMk cId="3990776438" sldId="262"/>
            <ac:inkMk id="44" creationId="{4E8333B3-AD42-FD47-A7A7-D8760910496A}"/>
          </ac:inkMkLst>
        </pc:inkChg>
        <pc:inkChg chg="add">
          <ac:chgData name="Tushar Anand" userId="dee251f9de0bea46" providerId="LiveId" clId="{1AFBAD03-C875-3540-BCB1-6730FD655881}" dt="2018-07-20T20:52:55.580" v="82"/>
          <ac:inkMkLst>
            <pc:docMk/>
            <pc:sldMk cId="3990776438" sldId="262"/>
            <ac:inkMk id="45" creationId="{157F8318-C389-6F4C-B7CA-BAF58E616449}"/>
          </ac:inkMkLst>
        </pc:inkChg>
        <pc:inkChg chg="add del">
          <ac:chgData name="Tushar Anand" userId="dee251f9de0bea46" providerId="LiveId" clId="{1AFBAD03-C875-3540-BCB1-6730FD655881}" dt="2018-07-20T20:53:00.591" v="88"/>
          <ac:inkMkLst>
            <pc:docMk/>
            <pc:sldMk cId="3990776438" sldId="262"/>
            <ac:inkMk id="46" creationId="{FBD0C245-B083-054E-B640-C248B6D97BC7}"/>
          </ac:inkMkLst>
        </pc:inkChg>
        <pc:inkChg chg="add del">
          <ac:chgData name="Tushar Anand" userId="dee251f9de0bea46" providerId="LiveId" clId="{1AFBAD03-C875-3540-BCB1-6730FD655881}" dt="2018-07-20T20:53:00.591" v="88"/>
          <ac:inkMkLst>
            <pc:docMk/>
            <pc:sldMk cId="3990776438" sldId="262"/>
            <ac:inkMk id="47" creationId="{30A7CD2E-5C36-0B41-A15D-ECBDCB84C603}"/>
          </ac:inkMkLst>
        </pc:inkChg>
        <pc:inkChg chg="add del">
          <ac:chgData name="Tushar Anand" userId="dee251f9de0bea46" providerId="LiveId" clId="{1AFBAD03-C875-3540-BCB1-6730FD655881}" dt="2018-07-20T20:53:00.591" v="88"/>
          <ac:inkMkLst>
            <pc:docMk/>
            <pc:sldMk cId="3990776438" sldId="262"/>
            <ac:inkMk id="48" creationId="{54170B6F-BF6B-FD43-A52E-69513182CE45}"/>
          </ac:inkMkLst>
        </pc:inkChg>
        <pc:inkChg chg="add del">
          <ac:chgData name="Tushar Anand" userId="dee251f9de0bea46" providerId="LiveId" clId="{1AFBAD03-C875-3540-BCB1-6730FD655881}" dt="2018-07-20T20:53:00.591" v="88"/>
          <ac:inkMkLst>
            <pc:docMk/>
            <pc:sldMk cId="3990776438" sldId="262"/>
            <ac:inkMk id="49" creationId="{00F45E23-2DFC-934B-B1F7-781452593952}"/>
          </ac:inkMkLst>
        </pc:inkChg>
        <pc:inkChg chg="add reco">
          <ac:chgData name="Tushar Anand" userId="dee251f9de0bea46" providerId="LiveId" clId="{1AFBAD03-C875-3540-BCB1-6730FD655881}" dt="2018-07-20T20:53:00.591" v="88"/>
          <ac:inkMkLst>
            <pc:docMk/>
            <pc:sldMk cId="3990776438" sldId="262"/>
            <ac:inkMk id="50" creationId="{DB19EEE1-3E4A-5440-BC15-F3412E6C3310}"/>
          </ac:inkMkLst>
        </pc:inkChg>
        <pc:inkChg chg="add del">
          <ac:chgData name="Tushar Anand" userId="dee251f9de0bea46" providerId="LiveId" clId="{1AFBAD03-C875-3540-BCB1-6730FD655881}" dt="2018-07-20T20:53:15.783" v="92"/>
          <ac:inkMkLst>
            <pc:docMk/>
            <pc:sldMk cId="3990776438" sldId="262"/>
            <ac:inkMk id="52" creationId="{EA97FDB4-D4D9-6140-99DE-12E530AAF383}"/>
          </ac:inkMkLst>
        </pc:inkChg>
        <pc:inkChg chg="add">
          <ac:chgData name="Tushar Anand" userId="dee251f9de0bea46" providerId="LiveId" clId="{1AFBAD03-C875-3540-BCB1-6730FD655881}" dt="2018-07-20T20:53:18.181" v="93"/>
          <ac:inkMkLst>
            <pc:docMk/>
            <pc:sldMk cId="3990776438" sldId="262"/>
            <ac:inkMk id="53" creationId="{EDD4329C-16E2-894C-B375-F512535D7223}"/>
          </ac:inkMkLst>
        </pc:inkChg>
        <pc:inkChg chg="add del">
          <ac:chgData name="Tushar Anand" userId="dee251f9de0bea46" providerId="LiveId" clId="{1AFBAD03-C875-3540-BCB1-6730FD655881}" dt="2018-07-20T20:53:21.843" v="98"/>
          <ac:inkMkLst>
            <pc:docMk/>
            <pc:sldMk cId="3990776438" sldId="262"/>
            <ac:inkMk id="54" creationId="{C300DE9B-FDD7-B04B-91DA-A731E6AA164F}"/>
          </ac:inkMkLst>
        </pc:inkChg>
        <pc:inkChg chg="add del">
          <ac:chgData name="Tushar Anand" userId="dee251f9de0bea46" providerId="LiveId" clId="{1AFBAD03-C875-3540-BCB1-6730FD655881}" dt="2018-07-20T20:53:21.843" v="98"/>
          <ac:inkMkLst>
            <pc:docMk/>
            <pc:sldMk cId="3990776438" sldId="262"/>
            <ac:inkMk id="55" creationId="{7FE58B89-84CC-CF45-A17B-DC73BB7F6ECD}"/>
          </ac:inkMkLst>
        </pc:inkChg>
        <pc:inkChg chg="add del">
          <ac:chgData name="Tushar Anand" userId="dee251f9de0bea46" providerId="LiveId" clId="{1AFBAD03-C875-3540-BCB1-6730FD655881}" dt="2018-07-20T20:53:21.843" v="98"/>
          <ac:inkMkLst>
            <pc:docMk/>
            <pc:sldMk cId="3990776438" sldId="262"/>
            <ac:inkMk id="56" creationId="{03D0B4C0-1CF2-3B42-9456-DD6223DF4F12}"/>
          </ac:inkMkLst>
        </pc:inkChg>
        <pc:inkChg chg="add del reco">
          <ac:chgData name="Tushar Anand" userId="dee251f9de0bea46" providerId="LiveId" clId="{1AFBAD03-C875-3540-BCB1-6730FD655881}" dt="2018-07-20T20:53:23.731" v="101"/>
          <ac:inkMkLst>
            <pc:docMk/>
            <pc:sldMk cId="3990776438" sldId="262"/>
            <ac:inkMk id="57" creationId="{234B214E-DD05-734F-B3C7-35305EEDA681}"/>
          </ac:inkMkLst>
        </pc:inkChg>
        <pc:inkChg chg="add del">
          <ac:chgData name="Tushar Anand" userId="dee251f9de0bea46" providerId="LiveId" clId="{1AFBAD03-C875-3540-BCB1-6730FD655881}" dt="2018-07-20T20:53:23.731" v="101"/>
          <ac:inkMkLst>
            <pc:docMk/>
            <pc:sldMk cId="3990776438" sldId="262"/>
            <ac:inkMk id="59" creationId="{D5B3682A-8454-1645-9378-8694886D6208}"/>
          </ac:inkMkLst>
        </pc:inkChg>
        <pc:inkChg chg="add del reco">
          <ac:chgData name="Tushar Anand" userId="dee251f9de0bea46" providerId="LiveId" clId="{1AFBAD03-C875-3540-BCB1-6730FD655881}" dt="2018-07-20T20:53:27.717" v="106"/>
          <ac:inkMkLst>
            <pc:docMk/>
            <pc:sldMk cId="3990776438" sldId="262"/>
            <ac:inkMk id="60" creationId="{B43D72A8-46BE-5249-9041-7C4398F8B8B8}"/>
          </ac:inkMkLst>
        </pc:inkChg>
        <pc:inkChg chg="add del">
          <ac:chgData name="Tushar Anand" userId="dee251f9de0bea46" providerId="LiveId" clId="{1AFBAD03-C875-3540-BCB1-6730FD655881}" dt="2018-07-20T20:53:27.717" v="106"/>
          <ac:inkMkLst>
            <pc:docMk/>
            <pc:sldMk cId="3990776438" sldId="262"/>
            <ac:inkMk id="62" creationId="{7F8E6D4F-5C99-B84E-9655-352FBF2BB336}"/>
          </ac:inkMkLst>
        </pc:inkChg>
        <pc:inkChg chg="add">
          <ac:chgData name="Tushar Anand" userId="dee251f9de0bea46" providerId="LiveId" clId="{1AFBAD03-C875-3540-BCB1-6730FD655881}" dt="2018-07-20T20:53:26.042" v="104"/>
          <ac:inkMkLst>
            <pc:docMk/>
            <pc:sldMk cId="3990776438" sldId="262"/>
            <ac:inkMk id="63" creationId="{454B3B70-B739-AC4A-B4CE-BE75B44EB245}"/>
          </ac:inkMkLst>
        </pc:inkChg>
        <pc:inkChg chg="add">
          <ac:chgData name="Tushar Anand" userId="dee251f9de0bea46" providerId="LiveId" clId="{1AFBAD03-C875-3540-BCB1-6730FD655881}" dt="2018-07-20T20:53:26.855" v="105"/>
          <ac:inkMkLst>
            <pc:docMk/>
            <pc:sldMk cId="3990776438" sldId="262"/>
            <ac:inkMk id="64" creationId="{07D21508-6CCB-444F-A65D-AB31DC45E118}"/>
          </ac:inkMkLst>
        </pc:inkChg>
        <pc:inkChg chg="add reco">
          <ac:chgData name="Tushar Anand" userId="dee251f9de0bea46" providerId="LiveId" clId="{1AFBAD03-C875-3540-BCB1-6730FD655881}" dt="2018-07-20T20:53:27.717" v="106"/>
          <ac:inkMkLst>
            <pc:docMk/>
            <pc:sldMk cId="3990776438" sldId="262"/>
            <ac:inkMk id="65" creationId="{F06A2242-9DC8-DF4E-B894-3A782B65201A}"/>
          </ac:inkMkLst>
        </pc:inkChg>
        <pc:inkChg chg="add">
          <ac:chgData name="Tushar Anand" userId="dee251f9de0bea46" providerId="LiveId" clId="{1AFBAD03-C875-3540-BCB1-6730FD655881}" dt="2018-07-20T20:53:28.859" v="108"/>
          <ac:inkMkLst>
            <pc:docMk/>
            <pc:sldMk cId="3990776438" sldId="262"/>
            <ac:inkMk id="67" creationId="{56891E7B-38F3-CA4A-BF7A-D95821A653E0}"/>
          </ac:inkMkLst>
        </pc:inkChg>
        <pc:inkChg chg="add del">
          <ac:chgData name="Tushar Anand" userId="dee251f9de0bea46" providerId="LiveId" clId="{1AFBAD03-C875-3540-BCB1-6730FD655881}" dt="2018-07-20T20:53:33.205" v="112"/>
          <ac:inkMkLst>
            <pc:docMk/>
            <pc:sldMk cId="3990776438" sldId="262"/>
            <ac:inkMk id="68" creationId="{F9229827-D8D5-E749-8B84-33B39218BFA6}"/>
          </ac:inkMkLst>
        </pc:inkChg>
        <pc:inkChg chg="add del">
          <ac:chgData name="Tushar Anand" userId="dee251f9de0bea46" providerId="LiveId" clId="{1AFBAD03-C875-3540-BCB1-6730FD655881}" dt="2018-07-20T20:53:33.205" v="112"/>
          <ac:inkMkLst>
            <pc:docMk/>
            <pc:sldMk cId="3990776438" sldId="262"/>
            <ac:inkMk id="69" creationId="{2AEDB5A9-92F0-114F-857D-C16E45CA83C4}"/>
          </ac:inkMkLst>
        </pc:inkChg>
        <pc:inkChg chg="add del reco">
          <ac:chgData name="Tushar Anand" userId="dee251f9de0bea46" providerId="LiveId" clId="{1AFBAD03-C875-3540-BCB1-6730FD655881}" dt="2018-07-20T20:53:42.255" v="128"/>
          <ac:inkMkLst>
            <pc:docMk/>
            <pc:sldMk cId="3990776438" sldId="262"/>
            <ac:inkMk id="70" creationId="{E682F91B-7175-7744-8A34-333CE10E790E}"/>
          </ac:inkMkLst>
        </pc:inkChg>
        <pc:inkChg chg="add del">
          <ac:chgData name="Tushar Anand" userId="dee251f9de0bea46" providerId="LiveId" clId="{1AFBAD03-C875-3540-BCB1-6730FD655881}" dt="2018-07-20T20:53:36.103" v="117"/>
          <ac:inkMkLst>
            <pc:docMk/>
            <pc:sldMk cId="3990776438" sldId="262"/>
            <ac:inkMk id="72" creationId="{610FD11D-EAE0-3441-AF06-C872D7EF7812}"/>
          </ac:inkMkLst>
        </pc:inkChg>
        <pc:inkChg chg="add del">
          <ac:chgData name="Tushar Anand" userId="dee251f9de0bea46" providerId="LiveId" clId="{1AFBAD03-C875-3540-BCB1-6730FD655881}" dt="2018-07-20T20:53:36.103" v="117"/>
          <ac:inkMkLst>
            <pc:docMk/>
            <pc:sldMk cId="3990776438" sldId="262"/>
            <ac:inkMk id="73" creationId="{CD0E7E81-BF83-F84A-8C07-3DA7EEC830A5}"/>
          </ac:inkMkLst>
        </pc:inkChg>
        <pc:inkChg chg="add">
          <ac:chgData name="Tushar Anand" userId="dee251f9de0bea46" providerId="LiveId" clId="{1AFBAD03-C875-3540-BCB1-6730FD655881}" dt="2018-07-20T20:53:35.351" v="116"/>
          <ac:inkMkLst>
            <pc:docMk/>
            <pc:sldMk cId="3990776438" sldId="262"/>
            <ac:inkMk id="74" creationId="{21783361-E7FE-BC4C-9EF4-D992D66617A1}"/>
          </ac:inkMkLst>
        </pc:inkChg>
        <pc:inkChg chg="add reco">
          <ac:chgData name="Tushar Anand" userId="dee251f9de0bea46" providerId="LiveId" clId="{1AFBAD03-C875-3540-BCB1-6730FD655881}" dt="2018-07-20T20:53:36.103" v="117"/>
          <ac:inkMkLst>
            <pc:docMk/>
            <pc:sldMk cId="3990776438" sldId="262"/>
            <ac:inkMk id="75" creationId="{23FE03D9-B2B7-304A-BC43-89BA85E923A2}"/>
          </ac:inkMkLst>
        </pc:inkChg>
        <pc:inkChg chg="add del">
          <ac:chgData name="Tushar Anand" userId="dee251f9de0bea46" providerId="LiveId" clId="{1AFBAD03-C875-3540-BCB1-6730FD655881}" dt="2018-07-20T20:53:40.610" v="123"/>
          <ac:inkMkLst>
            <pc:docMk/>
            <pc:sldMk cId="3990776438" sldId="262"/>
            <ac:inkMk id="77" creationId="{A0F542DB-769A-BE45-8C9F-3D1A041B298F}"/>
          </ac:inkMkLst>
        </pc:inkChg>
        <pc:inkChg chg="add del">
          <ac:chgData name="Tushar Anand" userId="dee251f9de0bea46" providerId="LiveId" clId="{1AFBAD03-C875-3540-BCB1-6730FD655881}" dt="2018-07-20T20:53:40.610" v="123"/>
          <ac:inkMkLst>
            <pc:docMk/>
            <pc:sldMk cId="3990776438" sldId="262"/>
            <ac:inkMk id="78" creationId="{628192B1-6654-5644-BB2B-3986F1884BD0}"/>
          </ac:inkMkLst>
        </pc:inkChg>
        <pc:inkChg chg="add del">
          <ac:chgData name="Tushar Anand" userId="dee251f9de0bea46" providerId="LiveId" clId="{1AFBAD03-C875-3540-BCB1-6730FD655881}" dt="2018-07-20T20:53:40.610" v="123"/>
          <ac:inkMkLst>
            <pc:docMk/>
            <pc:sldMk cId="3990776438" sldId="262"/>
            <ac:inkMk id="79" creationId="{7E9194FC-13C9-E741-9D8E-C35B1B197E55}"/>
          </ac:inkMkLst>
        </pc:inkChg>
        <pc:inkChg chg="add del">
          <ac:chgData name="Tushar Anand" userId="dee251f9de0bea46" providerId="LiveId" clId="{1AFBAD03-C875-3540-BCB1-6730FD655881}" dt="2018-07-20T20:53:40.610" v="123"/>
          <ac:inkMkLst>
            <pc:docMk/>
            <pc:sldMk cId="3990776438" sldId="262"/>
            <ac:inkMk id="80" creationId="{207835FC-C756-E14D-94F7-73E1982015AA}"/>
          </ac:inkMkLst>
        </pc:inkChg>
        <pc:inkChg chg="add reco">
          <ac:chgData name="Tushar Anand" userId="dee251f9de0bea46" providerId="LiveId" clId="{1AFBAD03-C875-3540-BCB1-6730FD655881}" dt="2018-07-20T20:53:40.610" v="123"/>
          <ac:inkMkLst>
            <pc:docMk/>
            <pc:sldMk cId="3990776438" sldId="262"/>
            <ac:inkMk id="81" creationId="{493C406F-20A5-9349-A67E-5D55ED1C2ECD}"/>
          </ac:inkMkLst>
        </pc:inkChg>
        <pc:inkChg chg="add del">
          <ac:chgData name="Tushar Anand" userId="dee251f9de0bea46" providerId="LiveId" clId="{1AFBAD03-C875-3540-BCB1-6730FD655881}" dt="2018-07-20T20:53:42.255" v="128"/>
          <ac:inkMkLst>
            <pc:docMk/>
            <pc:sldMk cId="3990776438" sldId="262"/>
            <ac:inkMk id="83" creationId="{2458FD9C-E5C0-3241-8CA6-BF70FA9AD4D7}"/>
          </ac:inkMkLst>
        </pc:inkChg>
        <pc:inkChg chg="add del">
          <ac:chgData name="Tushar Anand" userId="dee251f9de0bea46" providerId="LiveId" clId="{1AFBAD03-C875-3540-BCB1-6730FD655881}" dt="2018-07-20T20:53:42.255" v="128"/>
          <ac:inkMkLst>
            <pc:docMk/>
            <pc:sldMk cId="3990776438" sldId="262"/>
            <ac:inkMk id="84" creationId="{572DC999-74F1-8640-B1D4-8E9BD406BA7D}"/>
          </ac:inkMkLst>
        </pc:inkChg>
        <pc:inkChg chg="add del">
          <ac:chgData name="Tushar Anand" userId="dee251f9de0bea46" providerId="LiveId" clId="{1AFBAD03-C875-3540-BCB1-6730FD655881}" dt="2018-07-20T20:53:42.255" v="128"/>
          <ac:inkMkLst>
            <pc:docMk/>
            <pc:sldMk cId="3990776438" sldId="262"/>
            <ac:inkMk id="85" creationId="{C2E65AD5-189C-7247-9890-076308CD7E97}"/>
          </ac:inkMkLst>
        </pc:inkChg>
        <pc:inkChg chg="add del">
          <ac:chgData name="Tushar Anand" userId="dee251f9de0bea46" providerId="LiveId" clId="{1AFBAD03-C875-3540-BCB1-6730FD655881}" dt="2018-07-20T20:53:42.255" v="128"/>
          <ac:inkMkLst>
            <pc:docMk/>
            <pc:sldMk cId="3990776438" sldId="262"/>
            <ac:inkMk id="86" creationId="{5A4B8A10-EA87-C644-8B9E-C623136C2DFD}"/>
          </ac:inkMkLst>
        </pc:inkChg>
        <pc:inkChg chg="add del reco">
          <ac:chgData name="Tushar Anand" userId="dee251f9de0bea46" providerId="LiveId" clId="{1AFBAD03-C875-3540-BCB1-6730FD655881}" dt="2018-07-20T20:53:46.400" v="131"/>
          <ac:inkMkLst>
            <pc:docMk/>
            <pc:sldMk cId="3990776438" sldId="262"/>
            <ac:inkMk id="87" creationId="{F765111A-A4C1-884E-B4CA-ED3755CDA268}"/>
          </ac:inkMkLst>
        </pc:inkChg>
        <pc:inkChg chg="add del">
          <ac:chgData name="Tushar Anand" userId="dee251f9de0bea46" providerId="LiveId" clId="{1AFBAD03-C875-3540-BCB1-6730FD655881}" dt="2018-07-20T20:53:46.400" v="131"/>
          <ac:inkMkLst>
            <pc:docMk/>
            <pc:sldMk cId="3990776438" sldId="262"/>
            <ac:inkMk id="89" creationId="{F071290D-0BA2-B94C-B14D-4CF82B90332A}"/>
          </ac:inkMkLst>
        </pc:inkChg>
        <pc:inkChg chg="add reco">
          <ac:chgData name="Tushar Anand" userId="dee251f9de0bea46" providerId="LiveId" clId="{1AFBAD03-C875-3540-BCB1-6730FD655881}" dt="2018-07-20T20:53:46.400" v="131"/>
          <ac:inkMkLst>
            <pc:docMk/>
            <pc:sldMk cId="3990776438" sldId="262"/>
            <ac:inkMk id="90" creationId="{E422F053-82D8-9E4A-934E-CCBE78204AD3}"/>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4:13.642"/>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22,'35'-12,"12"3,-33 9,16 0,0 9,3-7,0 8,16-10,0 0,-12 0,5 0,-28 0,32 0,-32 0,26 9,2-7,14 5,-14-4,16-3,-23 9,17-7,-10 17,0-17,9 8,3-10,9 0,-28 0,21 0,-21 9,28-7,0 8,-10-10,8 0,-17 0,17 0,-7 0,9 0,0 0,0 0,-10 0,8 0,-17 0,17 0,-5 0,-16 0,2 0,-19 0,35 0,-13 0,18 0,0 0,-19 0,14 0,-13 0,18 0,0 0,-19 0,14-7,-9 0,-9 0,11 7,-9 0,-9 0,25 0,-9 0,-11 0,4 0,-19 0,35-3,-9-4,-9 5,18-7,-9 9,-9 0,18 0,-13 0,18-7,0 0,-7 0,0 7,-21 0,7 0,-19 0,35 0,-9 0,-4 0,4 0,-14 0,14 0,-14 0,14 0,-14 0,14 0,-14 0,14 0,-14 0,14 0,-19 0,28 0,-13 0,18 0,-19-10,14 8,-9-5,-11 5,4 2,-28 0,42 0,-21 0,28 0,0 0,-10 0,8 0,-17 0,8 0,-1 0,-7 0,8 0,-10 0,0 0,9 0,-7 0,7 0,-18 0,-3 0,1 0,-8 0,17 0,2 0,-7 0,-5 0,-21 9,-9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49:08.458"/>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411 222,'19'-63,"-5"0,4 19,-15 4,6 28,-37 78,-2-3,4-5,0 3,5-12,0-3,-18 34,-1 8,0-4,3 3,2-1,9-11,-2-5,5-5,2 7,0-16,9-14,24-44,23-33,-2-7,9-14,4-9,8-10,0 0,4-2,-2 5,7-5,-27 38,-2 1,15-25,-2 0,-15 25,3-1,0 1,0-1,-2-1,0 3,27-7,-36 30,-10 42,-19 7,-16 28,0-3,0 1,0 9,0 2,2 1,5-1,-4 5,6-5,0 3,3-17,9 3,35-54,14-28,7-7,0-35,2 2,-26 23,-1-3,30-36,-19 7,21-7,-9 0,-20 35,2 0,20-26,-7 5,-14 33,-7 9,-14 42,-21 35,-14 28,-5-7,-4-7,13 0,-4 0,3-2,1 6,3 3,5-23,18-5,19-58,14-19,10-26,-6-21,1-6,-7 11,6-7,-8 9,8-4,-4-5,5 14,-5 2,-12 54,-9 28,-18 28,-17 33,-5-5,-2-7,7-5,0-2,-2 0,-1 14,3 0,5-9,23-33,14-28,0-24,21-39,0-18,-20 28,0-2,-4 4,-1 0,25-38,-16 19,0 0,13-7,-4 0,5 19,-5 11,-19 52,-9 20,-9 24,-12 12,-2-3,-3 3,-4 2,4 0,0-2,3 9,2-17,7 10,0-28,28-11,14-38,0-14,7-42,-2-10,6-11,-8 10,-8 6,-4 5,9-5,7-9,-14 24,21-10,-24 37,13 14,-24 47,-7 3,-21 25,-7-3,-5 15,0 2,5-5,-2 10,9-5,0-9,14-24,14-23,-2-19,23-37,4-21,8-23,0-3,-5 3,-7 14,7-5,-10 4,17-4,-9 24,-3 15,-9 38,-12 17,-30 46,-4 9,1-27,-1 1,-10 43,0-5,2-7,5-7,5-33,30-16,14-42,0-2,14-40,-3-10,-17 23,1-2,-2 0,0 1,18-21,6-8,-1 3,-4 14,9-7,0 24,0 8,-14 38,-17 12,-34 42,-12 11,-2 0,6-23,-1 0,-15 45,15-38,1 0,-6 39,9-11,9-28,19-23,28-33,-5-19,17-34,-5-10,-5-5,-6 5,-3 0,2 0,3-7,-1 0,-4 2,19-11,-5 2,-5 19,-4 18,-28 66,-5 23,-21 28,-14 7,2-10,3-6,4-5,3 5,2 9,2-17,-2 10,5-28,30-11,14-38,0-14,14-42,-3-10,8-11,-12 10,-12 28,1-2,0-1,1 0,1 1,1 1,2 3,-2 4,13-16,0 32,-19 38,-14 17,-19 34,-14 7,-6-4,4-12,0 2,2 17,5 2,-5 0,31-28,9-14,5-21,23-35,-3-16,10-33,3-3,-10-4,-3 7,8-4,2-3,-2 7,2 7,-19 28,0 30,-23 33,-21 21,-14 21,-2-2,0-3,-3-9,0 5,1 11,8-11,-4 16,10-24,32-8,14-38,7-21,14-35,-3-21,3-12,-7 3,-11 2,-3 7,0-3,7-4,-10 24,8 13,-19 49,0 19,-26 33,-16 16,-2-5,0-4,-1 2,-4 14,5-7,-3 14,10-16,7-29,25-4,19-28,5-23,30-40,-12-19,-26 27,-1-2,20-31,-6 6,-3 3,0-3,0-2,-14 28,2 0,33-35,5 9,-15 36,-13 34,-19 33,-19 14,-16 19,-4 9,-3-17,0 13,0-3,2-7,5 7,5-14,9-5,21-42,14-23,11-30,15-31,-29 35,-1-1,18-29,-19 29,1 0,-1 0,0 0,19-29,-18 28,1 0,34-25,4 4,-28 28,0 30,-28 33,-10 28,-18 21,-4-5,-3-4,0-5,0 5,0 9,2-21,5 14,5-33,30 10,14-33,0-26,14-23,2-21,7-14,-11 2,7-11,4 0,0-1,-13 17,4 0,-28 24,21 18,-28 42,-5 11,-23 45,-2 10,-2-35,1 1,7-2,3-2,-7 35,10-19,13-13,21-41,19-32,3-4,4-45,0 2,-25 20,1-2,2 6,2 2,-1-1,0 2,28-22,-7 21,-28 18,7 38,-28 28,-17 24,-11 18,-2-10,0-6,2-5,2-7,5 0,-5-9,17 4,-7-9,9 0,0-9,0-3,9-18,12-3,21-28,2-4,8-19,-10 0,0 0,0-9,0 6,9-15,-7 6,8 0,-10-6,18-13,-22 24,11-18,-19 43,-7-6,7 18,-9 3,0 9,0 0,-9 19,-3 4,-9 19,-9 16,-5 5,2-2,-2-5,0-9,-7 13,10-15,-8 25,17-24,-8 15,10-38,10-4,20-19,-4 0,23-19,-17-4,10-19,10-9,-8 6,7-15,1-3,1 7,1-5,16 0,-5-4,-23 32,0 1,33-20,-21 31,-15 12,-18 28,-9 4,-3 19,-18 19,-3 13,-18 13,16-13,-5-13,10 0,7-24,-8 12,10-19,0-16,10 5,1-10,10-6,0 6,0-18,0-3,10-18,-8 6,7-15,1-3,1-12,10-9,-7 7,0 0,10 0,-8-7,5 0,-5 9,5 12,0 3,-9 15,-12 3,-12 31,-11 25,-5 28,-12 7,-9 7,0-12,7-9,7-7,0 7,0-9,-7 23,0-5,10 0,1-13,10-22,0-9,0-9,28-12,-11-12,22-9,1-19,-14 5,23-16,-26 0,17 6,-8-15,8 13,-3-9,-2-2,0 6,-2 1,16 9,-23 9,13 3,-18 18,0 3,-9 9,7 28,-17-12,7 33,-18 0,-5 14,-5-4,-11 20,7-11,-8 25,20-37,1 2,10-25,0-10,0 5,0-25,28 6,-11-18,22-12,-8-12,-8-9,17-19,-8 5,10-9,0 9,10-19,-8 17,7-12,-18 28,-3 9,1 3,-8 9,7 0,-18 9,-5 50,-14 32,-7 2,-14 12,5-12,-5 12,14-28,4-16,29-28,4-3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49:33.576"/>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294 231,'21'-54,"-9"12,16 3,-14 6,16 0,-18 12,-3 12,-28 53,-9 19,-2 10,-2-3,1-5,6-2,-8 7,0 0,1-2,4-3,2-7,-2 5,5-4,-5 11,14-33,4 0,24-41,14-10,0-7,21-35,-16 16,9-23,-5 9,5-16,7-11,0-3,-20 40,0 1,27-34,-2 12,2 9,-28 19,19-3,-36 42,10 19,-18 26,-17 30,-5 12,-2-17,0 14,0-11,0-5,2 5,5 2,-2-10,9 10,0-28,7-18,35-73,14-28,-5-10,-6 8,-8 2,-2 0,9-2,-2 4,5-2,9-14,0 7,2 0,-2 14,-14 19,14 4,-35 38,0 23,-9 7,-7 35,-5 0,-7 4,-5 8,-2 9,0 0,0 0,2 2,5 5,-4-14,25-4,11-62,24-32,5-30,-5-24,0-6,-2 11,-3-7,-4 9,-3 5,5 7,-2-2,6-8,1 10,16-7,0 17,7 4,-19 18,-13 45,-24 28,-12 31,-4 11,-3-12,-4-9,4-7,0 2,3 5,2-11,7 4,0-14,9-7,19-42,14-28,12-28,-5-21,-20 36,0 0,0-1,-2 0,25-35,-3 0,-3 19,3 2,-14 28,10 9,-24 33,-7 7,-19 35,-4 2,-3 3,-4 4,-8 3,1 4,4 3,3-3,-5 12,2-7,5 7,5-37,21-26,9-42,16-28,10-28,-5 5,-5 4,-4-2,4-2,-4-1,-3 1,10-3,2-2,9 5,12-5,-9 14,6 30,-27 36,-5 32,-30 35,-19 21,0-12,4-9,1-7,7 0,-1 0,1 0,2-7,7 0,0-9,0-15,33-43,9-38,23-19,-37 27,0-2,5 1,2 0,-4 0,1 0,31-33,7 5,-12 7,-2 7,-19 24,8 20,-24 33,-7 28,-21 28,-7-5,-5 10,0-3,5 1,5-17,9 0,0-24,14-11,14-28,0-21,21-21,-2-23,6-14,-8 2,-8 2,-2 3,7 4,0-2,9-14,5 7,-4 9,-1 17,-28 51,-9 28,-25 35,-10 26,-3-5,1-5,2-4,0 4,0-2,2 14,5 7,-4-19,15-27,27-62,18-32,18-32,-32 28,-2-2,1 4,0 0,24-38,-11 19,-5 0,21-9,0-5,0 14,4 11,-34 62,-5 29,-14 22,-14 9,-2 0,-3 14,0-21,-2 14,5-14,9-9,0-12,0-12,0-18,19-3,4-18,19-22,0-4,-9-25,25-13,-21 6,-7 26,1 0,11-22,0 0,0 0,0 9,9-6,-6 25,-3-5,-12 19,-9 9,0-6,-9 15,-3 31,-9 0,0 42,-2-16,-5 9,-3 2,-4 5,-4-4,4 4,4-5,-8-2,15 0,-6 9,9-6,0-13,9-22,3-31,28-21,-5-28,14-14,-5-5,-2 5,0 0,0 0,0-2,0-5,0 4,0-4,0 14,19-14,-24 33,21-12,-35 28,8 9,-10 12,-10 12,-1 18,-10 3,-3 11,-4 5,5 5,-17 9,17 0,-17 0,17-9,-7 6,-1-15,8 25,-7-33,9 12,0-19,0-16,9 5,12-19,12-9,9-22,0 6,0-27,0 10,0 0,0-18,7 6,0-9,0 0,2 0,-4 2,9 5,-10 5,6 18,-20 3,17 9,-14 9,7 3,-11 9,-20 9,8 3,-17 18,15 12,-10 14,-3-2,-11 2,5-9,-17 13,10-6,-5 9,-2-7,9 0,-10-9,15 23,-7-24,9 6,0-22,9-18,3-3,9-9,0-19,9 5,12-44,2 11,8-18,-10 9,2 0,5-7,-2 2,9 5,-10 5,6 9,-10 0,9 0,-16 9,5 12,-19 12,0 28,-10 4,-11 19,-11 28,-10-16,0 23,9-14,-7 0,17-12,-17 0,8-6,-1-3,3-3,9-15,0-3,18-12,6-9,18-28,9-7,3-37,-1 6,-1 1,-10 9,-10 0,17 2,-21 1,14 4,-4 14,-6-14,8 25,-7-6,-10 9,5 9,-16 3,-1 9,-1 28,-10-2,0 25,-10-7,-4 5,5 5,-10 0,15 6,-10-4,9-4,-14-1,17-9,-17 9,17-16,-7 5,9-19,9-9,12-12,12-12,-1-9,17-28,-14 12,10-26,-10 14,0-5,7-9,0 0,0 0,-10 9,8-6,-7 15,9-15,0 25,-19-5,5 28,-16 3,-1 9,-1 28,-10-2,-10 44,-1-14,-10 16,0-9,0 0,0 0,2 0,5 0,-5-9,17 6,-7-15,9 6,0-18,0-3,0-18,18-3,6-28,8-4,8-14,-5-5,-5 14,10-31,-17 15,6 4,1-2,7-25,-8 26,3 0,19-31,-7 16,-2-5,7 19,-23 9,4 12,-11 12,-17 9,17 19,-26 13,9 20,-23 18,12-12,-12 26,5-28,4 14,-7-19,17-6,-7-3,9-12,0-9,9-9,12-3,21-28,-7-4,14-10,-7-25,2 11,8-25,-1-10,-16 24,14-12,-16 19,9 6,-10 13,-11 13,-11 19,-10 37,-14 12,-14 42,2 5,5-43,0-1,-7 25,7 2,12-44,-1 24,8-34,-7 6,23-17,14-14,16-26,26-30,-5-16,-30 27,0-1,1-1,-2 0,-2-2,-1 0,-1 7,-1 0,13-28,-19 33,5 9,-28 56,0 14,-9 28,-12 7,0-5,0-4,2-3,5 5,-5 5,24-14,9-19,5-24,30-32,2-28,19-28,-37 27,-1-2,2-2,-2 0,-6 3,-1 0,24-31,-12 14,10-11,-7 14,9-12,-28 37,14 35,-31 45,-6 16,-7 7,-10-5,5 5,-9 10,6 6,1-4,9-26,0 0,5-24,30-4,14-28,14-23,7-26,-3-12,-4-16,-7 7,5-11,-26 39,0 0,26-42,2 14,-28 28,14 37,-28 33,-3 23,-18 24,-7 0,3-8,-3-4,9 3,-2 11,5-14,25-26,19-23,-3-26,24-30,0-21,-21 22,0-2,-1 3,-2-1,-2-2,-2-1,-3 4,-1 1,20-22,5-2,-18 24,11 8,-38 59,-4 26,-16 14,-12-1,-7-4,5 3,-5 11,14-14,4-12,41-35,18-23,-3-18,17-38,-2-12,-24 31,1-1,-6 4,-1 1,25-28,-7 12,-5 19,-4 6,-19 38,-14 38,-21 46,0 7,0-49,0 0,0 42,7-14,4-24,17-15,14-24,0-19,21-23,0-19,14-30,-28 35,0-2,0-8,0-1,4 3,-1 2,-3 5,0 2,35-29,-18 47,-10 23,-21 18,-21 45,-17 5,-11 16,3-2,11-5,4-14,10-3,21-36,14-10,0-24,14-25,5-9,14-21,-1-5,-4 2,-25 30,1-1,-1 2,-1-1,2-2,-1 3,16-7,-17 23,-23 42,-14 26,-14 37,-12-3,-2 6,3-8,4-18,7 2,4-14,20 2,27-42,19-23,12-32,-3-29,-2 0,0-2,-7 0,0 0,-22 31,2 1,29-22,-11 15,-21 64,-19 37,-28 35,1-31,-2 1,-4-5,0-2,-13 42,4-12,4-3,3 10,10-28,22-23,24-33,7-16,14-33,10-24,-28 29,1-3,0 0,-1-1,-3 2,0 1,21-32,-7 9,0 5,-14 28,2 14,-23 42,-7 7,-14 28,-7 2,-5 3,-9 2,0 0,3 0,1 0,3-7,3 0,4 2,4-16,24 3,14-24,3-19,25-30,-3-23,-17 14,1-1,28-37,-7 3,-16 9,3-2,4-5,2 0,-17 27,2 2,25-27,-22 32,-1 2,1-3,-13 58,-33 42,-19 25,8-38,-1-2,-18 34,-1 7,17-44,0 1,-9 45,9 0,9-24,26-20,14-33,14-26,21-30,5-16,-3-10,-6 5,-6 5,-1 9,-1-12,12-11,-7 16,7-9,-2 9,-10 21,0 4,-23 45,-14 26,-18 18,-20 3,-4-5,3 2,-6 19,3 7,3 3,11-10,4-33,31-21,14-37,7-4,14-24,10-24,-29 24,0-2,1 1,-1 0,-4 1,-1 2,22-23,0 0,-1 0,6 0,11 0,-5 12,5 9,-33 35,-16 35,-16 7,-15 32,-11 8,0-17,-9 15,0-3,13-12,-4 12,8-16,-1 9,4-24,24-1,14-24,14-28,21-28,9-21,-33 19,-1-3,2 1,0 1,-1-2,1 0,-1 4,-1 2,32-29,-32 35,1 0,29-18,2 11,-33 18,-4 38,-33 28,-17 28,0-23,-3 0,-20 41,1-6,11-19,4 9,3-6,26-27,23-32,9-18,26-31,-4-12,8-16,-8 2,-22 27,0-2,-2 3,-2 1,30-31,-27 35,0 0,27-35,-14 28,-11 21,-24 42,-7 7,-14 28,-5 9,-9 12,-5 3,5-3,3-5,11-9,4-19,22-18,23-33,16-19,12-30,3-7,-34 24,1-1,-1 1,-1 1,30-20,2 2,-5 9,-11 14,-24 26,-23 28,-19 35,-18 26,-5-3,-2-9,9-7,7 3,0 11,9-24,26-15,14-24,2-19,26-23,-2-16,-17 10,3-2,3-2,0-1,6-7,0 1,-2 6,0 1,-1-1,-1 1,22-21,-15 27,-36 50,-23 38,-5 17,-16 4,5-5,2-9,9-7,5 0,5-28,2 19,21-47,14 0,14-28,14-28,-28 20,0-1,33-35,-5 9,-5 7,-2 0,9 2,5-6,-14 20,14-9,-46 51,-10 19,-38 35,-20 26,0-3,-5-2,14-7,-3 3,3 4,14-24,12-13,44-40,14-14,16-33,5-23,-35 32,0-1,1 1,-2-1,22-31,-20 30,1-1,1-2,1 2,-1 4,1 4,24-19,-33 69,-23 32,-30 30,3-34,-2 1,-5 2,0 0,-22 36,16-12,12-16,14-28,19 7,23-28,0-12,14-16,2-18,19-17,-33 22,1-2,4-3,0 1,-3 1,-1 1,1 1,-1 0,30-25,2 11,-33 18,-2 31,-28 28,-14 5,-21 37,-2-2,-15 11,8-2,11-21,-2 7,14-19,5 26,23-44,14-5,-2-28,16-21,11-23,8-24,-3 0,3 10,-12 9,-2-2,11-3,-2-2,0 19,-14 4,-12 42,-9 19,-28 28,-21 28,6-32,-2 1,-4 3,0 0,2 1,0-2,1-2,1-1,-11 37,7-19,14-28,19-14,23-42,0-9,21-33,9-7,-20 25,1-1,4-1,1 0,-2-2,0 0,-2 5,-1 4,24-13,-19 22,5 52,-28 28,-9 3,-38 15,-9 8,5-7,-14 13,4-6,12-19,14-7,9-9,26-15,28-32,10-14,13-30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49:34.280"/>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213 255,'51'-63,"5"0,-4 0,-1 9,-39 43,-19 32,-26 23,-23 24,22-30,0 1,-22 24,17-25,1 1,-15 31,-3 7,28-33,28-7,23-25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49:39.647"/>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421 234,'30'-63,"5"0,-5 19,-9 13,-2 3,-17 24,-20 32,-13 18,4-2,-2 3,1 1,0-2,-14 21,-14 15,10-10,4-6,0 6,2-2,5-2,-2 4,9-2,9-19,10-11,27-28,13-31,18-23,7-14,-7-7,9 0,-2 0,7-9,-29 33,2 1,2 0,1 1,6-2,1 1,-7 5,-1 1,39-31,-19 9,-16 31,-25 27,-24 38,-5 3,-18 18,-1-3,-8 27,15-39,-1 2,0 2,1 1,1-4,4 0,-5 35,6-21,50-52,10-32,26-28,-5-28,-27 37,0-1,-3-5,-3 1,24-32,-7 9,-5 5,4-2,10-5,-14 18,14-4,-14 24,0-8,-25 68,-24 28,-19 23,5-33,-2-1,-15 32,6-9,4-5,4 2,-4 5,12-11,-5 4,14-14,12-21,23-28,16-31,26-32,-7-7,-29 30,0-1,-1-1,-1 0,19-31,-19 32,-1-2,25-34,0 0,-2 21,-5 14,-14 24,2 8,-23 38,-21 24,-14 32,-4-10,-6-6,1 2,-7 5,2 6,9-11,-2 7,5-18,27-29,24-23,0-26,28-23,5-21,-23 22,1-2,0-1,-1 0,-2-2,-2 1,22-32,-25 36,1 0,31-36,-2 12,-5 23,-28 18,7 43,-28 23,-10 21,-13 7,-10-2,3 4,-7 0,-1 3,15-14,-5 2,14-14,5-7,23-28,0-14,28-42,9-7,-20 15,1-2,-2 0,-2-1,1-1,-2-1,25-31,-3 14,-10 14,15 12,-40 56,-14 23,-23 21,-24 7,5-7,-5 7,5 7,5-10,0 8,44-61,14-28,32-37,-24 7,-2-3,0 0,0 0,-1 2,-1-1,27-31,-27 30,1-1,5-2,1 2,-3 3,0 6,23-1,-24 47,-21 26,-21 37,-10 2,3-9,3-14,-3-7,0 0,-7 14,0 7,0 0,9-19,31-39,44-54,35-35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0:12.041"/>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390 231,'12'-35,"-3"-2,-9 25,0 1,-21 39,-14 28,-14 30,18-34,-1 1,1-1,2 1,0 3,2 0,1-7,3-2,-12 37,4-28,20-17,29-32,24-14,0-7,7-21,0-11,14-17,-30 24,0-2,-1-3,1 0,-2 3,1 0,0 1,1 1,30-38,-2 2,-20 33,2 0,-8 5,0 2,35-21,-24 23,3 14,-35 29,0 29,-28 24,-14 12,-16 2,4-7,5 9,-2 1,2-1,12-16,2 0,0-14,18 2,8-27,23-10,0-24,21-18,9-23,-21 15,-1-3,-2 2,-1 0,28-29,-17 10,5-2,14-19,-25 35,1 0,1 3,0 1,37-25,-14 9,-21 31,-24 11,-18 33,-4 3,-17 32,-5 7,5-19,0 3,-14 46,17-44,1 0,-6 35,2-14,9-23,12-8,28-34,14-19,0-2,7-26,-7-7,14-14,2-10,-23 31,0 0,-1 4,0 2,4 0,1 2,29-22,2 7,-33 23,5 17,-28 37,-9 2,-19 33,-5-2,-4-3,-5 12,4 7,10-28,0 0,0 42,7-14,5-33,16-13,14-38,0-14,21-35,5-7,9-14,-10 7,-6 4,-7 8,9-5,0 0,21-7,-14 9,4 29,-29 20,-10 33,-19 9,-23 40,-7 5,0 14,2-1,10-22,2 4,9-19,5 0,33-32,23-19,-9-21,9-28,2-12,12-9,-35 32,0-1,28-31,0 7,0 7,-19 28,15-9,-43 49,5 9,-30 25,-12 24,-3-2,-6 23,15-42,2 0,-8 35,9-9,3-5,2-21,7 0,23-49,19-14,-2-21,23-35,-7-10,-19 31,1-2,-2 5,0 1,-3 2,-1 2,31-29,-4 12,11-5,-24 32,3 3,-25 38,-13 25,-22 30,-20 28,-4-2,11-38,-1-1,4-6,0-1,3 5,1-2,-11 32,14-22,5 3,30-47,14-14,21-35,12-26,-8-7,6-4,-3 2,2-2,-26 33,-1 1,23-25,2 14,-14 14,11 14,-27 25,-5 24,-33 24,-23 25,-7 4,0 3,5-9,18-3,24-41,23-24,7-19,14-30,9-14,-26 18,-1-1,0 2,-1-1,1-1,1 1,36-27,2 2,-5 12,-9 16,-28 14,-5 35,-37 28,5 2,-26 19,2-5,-9 5,5 0,9 0,9-18,-6 4,15-35,22 0,23-28,16-19,12-23,-33 22,1-2,3-1,0-1,-3 1,1 0,31-31,0 5,-10 14,17-7,-18 19,-8 16,-18 21,-12 11,-31 36,-18 9,-7 16,-2 1,2 1,9-11,-2 7,5-18,11 18,22-45,8-8,24-38,5-24,16-25,-27 30,0-4,1-5,-2-2,0 5,-2 1,-1 3,-3 2,13-23,0 0,23-11,5 4,-5 4,-4 43,-45 42,-9 37,-28 18,-11 8,-1-5,3-7,9 0,0-19,7 24,0-19,9 0,-2 14,5-23,23-15,14-32,9-11,19-38,-7-7,9-19,-9 10,-4 6,-3 3,-7 0,0 0,9 0,5-7,-2 12,2 9,-28 19,7 20,-33 27,-11 25,-12 9,-21 14,0 1,7-6,0 10,11-9,3 2,10-23,39-17,9-23,33-14,-14-5,5-9,-10-18,3-6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0:19.690"/>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454 445,'11'-46,"3"5,10 23,1-11,-9 11,0-25,1 19,7-35,-11 23,-1 2,-57 57,-6 35,0 10,-6 4,-4 0,2 4,-1 1,6-2,7-7,-2 4,16-13,-7 6,21-24,25-3,26-23,12-10,29-19,-14-4,15-18,-1-16,9-18,-38 29,-1 0,28-38,-23 30,2-3,0 2,2-1,9-6,1-1,-4 5,-2 5,-10 10,-2 4,29-19,-24 32,-38 39,-27 31,-20 23,-9 0,-2 12,6-8,9-6,-1-3,3 3,1 10,17-30,-9 20,21-37,25-6,15-20,17-31,17-41,-32 23,0-2,1-6,-3-1,1 2,-2-1,-3 4,-1 1,18-22,13-5,-9 12,16-5,-12 17,4 5,-22 19,0 24,-27 29,-16 2,-16 35,-8 2,-9 1,4 3,-10-4,4 4,3 10,7 4,11-14,14-19,43-50,23-25,21-43,-44 22,-2-3,-1 3,-1-3,4-3,1-1,-4 4,2-1,0 3,2-1,10-6,-2 1,27-22,3 20,-52 47,-9 36,-21 37,-21 4,-15 11,-1 1,-4-2,15-32,3 1,-13 31,12-3,11-19,31-33,23-35,-2-11,26-37,-8-5,10 0,-18 3,3-2,0-2,5-3,5-2,9-5,-12 19,15-4,-14 23,6-2,-34 19,1 32,-45 25,-15 21,-19 7,8-3,-2 0,-1 0,8 5,-7 9,12-1,3 8,12-28,38-25,16-33,10-17,22-33,3-13,-30 27,1-2,-1 0,-2-1,26-34,3-6,4 3,-37 36,1 1,41-26,-9 14,-21 15,-17 31,-38 32,-21 26,-23 13,6-1,-2 3,3 4,1 0,7 15,7-8,1 8,11-30,40-21,21-29,-1-17,26-33,11-19,-28 14,2-5,0 2,-1-2,-5 0,-1-2,-8 11,-2 2,30-30,-11 7,13 0,-5 0,-1 29,-26 29,-35 29,-47 57,-8 7,14-31,0-2,-17 34,27-39,4 1,-11 44,1 3,15-17,14-33,26-25,3-23,38-27,-10 0,25-43,-3 0,-35 25,0-1,-6 4,1 1,8-4,0 0,2 0,-2 1,-3 5,-2 3,37-27,-20 11,8 11,-28 10,16 33,-45 29,-16 21,-20 5,-7 2,-4 4,-4 1,8 10,3 0,4-2,-5 14,0 3,12-15,10-10,52-52,16-24,24-30,-2-24,-5 7,-7-2,-1-2,7-5,-2-2,-6 3,6 4,-5 4,3 4,-3 17,-1-4,-33 25,-4 24,-44 38,-16 17,-21 19,10-7,5-5,5-11,-2 16,-6 0,14 0,3 0,4-14,16-10,20-19,13-25,36-33,12-23,-35 15,0-4,-2 3,-1 0,31-30,-18 14,2-2,3 1,6 4,2-6,0 11,17 3,-39 19,-4 28,-42 25,-17 20,-4 3,-13 6,1 3,-5 15,8 3,4-4,5-6,7-4,14-22,27-14,4-19,37-24,-3-22,28-29,-11-7,-39 32,-1 1,29-33,-11 4,-6 10,2 3,4 2,-4-5,12 8,-34 26,-15 31,-32 31,-25 35,-8 18,20-45,1 2,-13 45,0 1,11-15,17-4,26-41,28-20,20-34,20-30,5-17,-38 24,0-3,-3 3,-1 0,-2 1,-2 2,28-25,-3 0,3 0,-6 7,3 1,-10 19,-4 23,-26 44,-25 29,-33 28,1-9,-3-8,4 1,-3 5,7 4,-4-4,15-10,-3-13,3 13,5-34,51-9,17-44,9 0,-1-28,4-10,-30 22,3-3,5-5,0-2,6-2,0-1,1 6,-2 2,-1-1,-4 1,30-19,-7 9,-37 53,-17 29,-26 31,-25 21,4 3,-1-6,15-14,-1 3,1 13,6-25,35-19,17-29,20-17,20-33,3-10,-40 17,-1-2,33-27,-8 3,0-1,10-2,4 0,-33 30,0-2,-4 1,-1 0,46-16,-43 28,-23 38,-32 30,-33 35,-2 11,2 4,5-2,12-13,-1-5,13-9,24-31,29-20,12-26,20-31,8-17,-32 17,0-3,-4 3,0 0,3 0,-2 0,-5 2,0 2,44-31,-36 29,0 3,16-3,-24 30,-33 47,-16 7,-33 36,3 0,12-31,0 0,-18 39,23-15,-3 0,15-15,9-16,33-19,-4-25,45-26,2-16,-23 11,0-4,-4-1,0-1,1-4,0 1,-3 0,-2 2,23-12,-3-12,-10 29,-6-5,-25 51,-15 19,-18 29,-15 21,2 2,6-1,-5-6,33-17,13-13,7-15,34-29,2-24,24-12,-2-15,-19 8,-1-17,-7 5,21-5,-3-5,7 5,-25 27,-31 27,-32 35,-11 9,-22 34,-4-7,-4 15,5-10,3 2,17-24,14-10,26-23,0-28,34-23,9-18,-23 14,2 0,0 1,1-1,-2-7,0 0,-3 7,-3 1,26-33,-16 33,-28 17,-21 44,-21 24,-19 34,-13 10,29-43,-1 0,-2 0,3-1,-9 41,11-10,20-19,26-29,9-24,32-41,17-13,-37 16,-1-1,40-30,-15 1,-7 10,7-12,-12 10,16-3,-16 10,-8 15,-16 18,-17 30,-24 21,-17 36,-7 4,-1 11,9-10,-1-5,3-12,14-3,16-28,25-7,-1-19,25-18,9-21,15-24,-2-2,-13-1,-9 13,-6-8,-13 19,3-1,3-4,2 1,-2 0,1 0,37-29,-17 19,-16 32,-38 42,-25 27,-13 16,-8 1,5-7,-3 3,-10 15,4 3,1-4,5-13,17-4,6-30,34-3,17-39,18-20,18-24,-3-5,7 2,-8-12,-28 34,2-1,7-10,-2-1,-7 11,-2 3,30-21,-38 30,-2 23,-33 33,-22 19,-11 25,-2 4,-6 10,6-8,3-6,-1-24,49-15,17-33,2-9,38-35,-5-11,-25 19,1-2,-2 0,-2-1,33-34,-29 34,2-1,33-27,3 2,-29 20,-6 13,-39 59,-16 23,-27 28,3-32,-1 1,-24 42,30-42,5 0,-6 23,25-6,28-28,-1-14,33-36,0-13,17-24,-1-13,1-16,-1 3,0-2,1 19,-1 2,-32 20,14 17,-64 44,1 35,-30 21,10-28,-1-1,1-2,1-2,-14 33,17-5,32-30,33-16,-5-25,29-24,-5-20,13-17,6-12,-39 34,2-2,1-1,0 1,26-24,20-3,-27 15,20 6,-52 30,-6 28,-30 8,-18 36,-17 11,18-23,-3 1,-25 45,18-13,1-14,26-27,22-23,9-18,40-25,0-16,25-15,-44 24,-2 0,18-25,18-8,-7-1,-16 11,17-6,-17 22,2 1,-32 44,-11 19,-24 21,-13 26,-9 3,-3-4,9-3,-1-5,1 12,10-34,28-6,26-39,9-6,17-30,18-7,-36 15,1-3,3 1,-3 0,-4-3,-1 1,41-26,-23 12,-15 36,-23 24,-26 22,-31 43,-5 0,10-25,-1 0,-10 32,15-7,11-23,23-9,33-40,23-14,11-25,-4-18,5-13,-37 33,-3-2,3-4,-3 1,24-23,12-7,-17 20,-8 9,-27 50,-22 29,-31 36,-18 14,23-38,-1 0,-22 39,13 1,11-16,13-29,28-7,16-28,1-16,24-20,11-18,-24 11,1-2,3-1,0-1,1-3,0-2,-6 5,-2 1,32-34,-22 33,-4 1,-9 36,-13 24,-17 28,-33 17,-19 14,1-1,2-10,1 2,15-15,15-13,45-30,22-28,2-8,14-36,-2 1,-30 14,0-1,1 5,0-1,3-3,0-1,40-23,-24 14,-22 44,-23 23,-22 29,-10 37,-13-3,-4 9,1-10,7-11,11-29,20 0,27-28,7-5,26-18,7-21,9-29,-37 29,2-3,-2-3,-1-2,-2 6,0 0,40-34,-14 16,-2 13,-34 9,17 30,-33 18,-13 15,-28 36,-18 4,-14 17,2-9,15-5,15-23,15 1,34-41,17-9,16-21,16-30,11-13,-41 27,2-1,-2 3,0 0,36-39,-6 9,3 1,-30 27,-2 2,19-14,-20 26,-27 37,-29 24,-27 41,-15-2,22-32,1-1,-26 37,26-25,7 2,7-15,4 20,36-40,27-8,0-30,8-21,2-23,23-14,-44 34,-1-1,4 0,0 1,36-36,-15 20,-13 21,-21 47,-28 37,-17 17,-32 14,0-1,11-18,5 3,7-14,12-8,19-27,28-23,16-17,24-24,1-2,-7-8,7-7,5-2,-31 25,2-2,-7 4,0 3,42-18,-40 35,-20 35,-25 33,-33 32,-10 1,-6-2,-2-5,18-9,11-19,12-5,42-34,17-14,8-17,8-27,1-13,7-16,-37 39,1 1,37-39,-12 14,-2 11,-25 38,-10 23,-25 20,-25 38,-10 2,-14 12,3-5,5-9,6-10,21-2,36-28,15-21,29-33,-6-2,-11-27,13-6,-26 17,1 0,3 4,2-1,2 0,1 2,40-25,-23 13,-29 47,-33 29,-8 5,-33 30,6 3,-20 12,12-2,-3-12,8 5,-11-9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0:24.172"/>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192 280,'8'-46,"-3"3,-12 41,-6 24,-3 6,-10 46,3 1,7-25,1 1,1-1,0-4,-8 27,0 8,12-23,3 1,20-29,5-22,16-31,1-17,5-12,3-12,1-3,-22 30,0-4,-2-2,-1-3,1 2,0-1,2 0,0 1,1 3,0 3,0 0,2 2,20-22,-6 14,-17 9,-6 53,-20 19,-5 19,-3 11,-2 0,-3 3,0 5,4-6,4 5,0-5,2-2,-4-4,2 4,3-15,0 2,24-54,8-30,12-35,1-16,-6 4,-4 5,-1-5,1-5,2-5,-11 41,0-1,0 1,0 3,18-37,-4 28,-16 20,8 36,-17 26,-6 5,-12 27,-3 10,-1 4,-1-5,-2 0,-2 3,2 4,5-4,-2 8,8-15,-6-3,24-46,8-26,11-34,9-38,-1 1,-1-2,-7 3,3-4,5 6,-5 9,-1 15,1-8,-12 30,2 10,-16 55,-9 25,-8 19,-14 18,5-15,-2 7,3-3,5-1,-2-25,15-13,7-25,3-20,18-32,6-24,-13 16,-2-4,17-36,0 11,-14 12,6 0,16-9,-22 27,0-1,0 3,0 1,20-18,-3 10,-15 47,-9 25,-11 5,-15 39,-4-5,-9 28,5-15,8-8,3-24,20-11,7-24,1-17,9-20,1-21,11-16,3-14,-23 36,2 0,-1 1,1 1,19-25,-6 5,-6 31,-19 18,-9 36,-14 18,-12 26,-2 5,3 10,2-2,6-5,5-15,3-13,27-41,8-20,9-36,2-24,-19 29,0 0,17-29,-19 26,1 0,14-31,-3 5,6-2,1-6,-6 16,5-6,-25 63,-8 24,-14 36,-9 23,-3 5,3 4,1-1,4 0,0 0,9-16,13-21,4-23,22-36,0-28,-9 7,0-4,2-4,0-2,4-6,1-1,-1 1,-1 2,-3-1,1 4,-1 4,-1 3,17-20,-18 24,3 8,-26 42,5 16,-16 17,-10 19,1 3,-1 5,4-6,1-9,5-30,13-9,17-36,-2-12,19-24,-1-13,-13 15,0-3,-1-1,0 3,19-26,-19 27,0 2,19-17,0-3,-14 21,-7 24,-18 30,-6 15,-16 36,-1 16,8-31,0 2,-1-3,1-1,-6 48,5-25,6-8,28-51,9-21,9-29,4-22,-21 18,1-2,2-5,0-1,-1-2,-1 0,0 2,-1 1,-1 6,0 2,5-17,4 5,-13 30,-6 10,-13 49,-11 27,-1 8,-4 3,2-14,2 2,0 6,1-2,3 7,4-14,18-18,9-19,4-27,9-25,5-18,-16 11,0-3,1 1,0 0,-1-2,0-2,-1 1,-1 0,17-26,-11 15,-3 19,-18 46,-3 24,-8 8,-5 22,-1-5,1 4,4 1,13-7,10-15,9-27,17-41,1-10,3-13,-4-6,-3 2,-2-10,5-7,-1-7,-5 10,0 19,-22 23,-12 49,-23 25,-4 13,-3 1,4 9,6-3,-6 17,6-20,13-26,12-21,3-22,18-22,2-21,12-16,-21 23,1-2,2-3,0 0,-1-2,0 2,0-1,-2 2,17-27,-8 22,-19 38,-8 29,-14 20,-9 28,2 4,2-12,1 5,5-6,7-8,14-16,10-19,21-33,1-13,3-24,2-5,-7-10,-1 0,-7 0,-3 11,-5 11,-9 32,-5 36,-13 6,-13 38,-4 10,-5 5,5 7,8-15,3-19,24-15,8-25,14-17,8-21,-1-19,1-18,-3-12,-21 35,-1-2,-1-1,0 0,12-35,-12 35,0-1,16-28,5 2,-14 20,-2 34,-19 35,-8 14,-21 45,0-6,-5 14,7-13,9-14,1-2,6-11,-2 6,16-30,14-21,14-33,5-20,-22 9,-1-2,2 1,1 0,1-6,1 2,-2 5,0 3,13-20,-7 20,-11 10,3 12,-18 30,-12 22,-13 38,1-8,-2 14,4-6,-2 14,1-12,9-13,13-12,4-37,24-44,-5-12,9-33,4-1,-18 32,2-3,-1 3,-1 0,19-39,-13 34,4 9,-26 69,-5 15,-11 24,-15 20,1-2,3-5,9-25,7-15,15-44,9-21,-1-4,14-25,-10 7,10-15,-11 8,6-7,-14 29,11-19,-8 24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0:43.765"/>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537 276,'0'-63,"10"14,4 0,4 19,3-19,-9 35,-3-5,-44 50,-14 18,-18 23,33-30,2 0,-26 33,4-8,1-4,8 0,6 0,-6 7,-4 0,10-9,18-10,25-32,24-19,3-12,25-23,7-18,-19 18,3 0,-5-3,0 1,0 0,0 2,30-28,-33 30,1 0,0-2,0 0,0 1,-1 1,24-16,0 7,-14 14,11 7,-34 11,-3 31,-37 14,-11 24,-24 18,7 2,0-2,9-5,22-18,1-21,38-19,14-28,30-19,10-18,-3 4,1-7,-3 5,2-11,-30 21,0 1,-9 5,-1 3,38-19,-18 23,-17 7,-33 47,-23 14,-23 31,10-32,-2 2,2 1,0 0,-2-1,2-2,-13 34,-2-5,14-14,7-5,12-18,46-42,19-33,-15 11,2-4,6-6,0-2,2 1,1 0,1 0,-1 0,-4 5,0 2,-2 2,-1 3,32-19,-7 21,-24 9,-11 36,-28 18,-14-3,-28 31,-2 0,9-21,0 0,-16 33,2-5,9-14,21-5,17-30,23-14,9-16,26-19,10-19,-29 18,0-2,1-2,-1 0,28-25,-31 24,0 0,0 0,0 3,19-9,10-4,-7 9,-9 12,2-5,-19 14,-4 18,-33 24,-14 10,-28 25,-9-3,-5 17,2-2,-2 2,19-5,-3-9,35-32,19-24,12-19,30-30,16-7,-31 17,0-1,-1 1,-1 1,1-1,0 1,37-25,0 0,-32 20,1 2,31-13,-7 12,-33 19,-4 13,-33 24,-7 10,-21 32,-14-3,-14 17,26-35,-1 0,-1 3,1 1,4-1,0-1,-22 33,24-14,6-26,33-23,9-21,38-30,4-12,1-7,-8 9,-2-4,2-3,1-2,-1-7,-2 3,2 4,-2-7,7 0,5 2,-27 28,2 3,32-14,-5 16,-33 14,-4 25,-33 24,-14 28,-21 14,-5-4,-2-6,-5-4,3 0,7 0,4 0,-2-4,7 4,0-14,23-5,19-37,17-16,39-40,9-12,-27 17,1-3,0 2,-1-1,-3 0,-2 1,-7 6,-1 1,33-30,-4 12,-3 0,5-2,-11 14,4 2,-24 23,-4 21,-28 33,-18 26,-24 23,-5 2,19-36,0-2,-14 32,0-3,19-10,2-4,9-18,14-3,19-28,5-14,35-33,-1-9,-6-2,-5 4,2-2,17-9,-35 18,-1 0,41-27,-17 15,0-4,-24 28,10-16,-37 58,-5 14,-16 9,-19 24,-7 0,0 4,-7 5,7 5,13-37,2 1,-4 26,29-35,23-23,16-25,26-31,14-12,-38 21,-1-2,-4 0,0 0,38-25,-20 6,8-4,1 9,9-14,-9 9,2 5,-24 19,-11 34,-28 24,-19 24,-23 25,-2 4,2 3,3-9,4-5,14-23,-5 2,42-38,19-4,-2-25,23-24,2-19,-20 23,1-1,0-3,-1 0,2 1,-1 0,-3 3,-2 2,29-18,0-2,-14 9,-4 24,-29 18,-9 33,-28 19,-14 30,-9-2,-3 11,5-7,5-18,9 2,9-14,3 2,37-39,14-19,25-30,-25 7,0-3,1-3,1-1,4-4,2-2,-3 2,1 1,2 0,-2 3,-5 4,-2 3,29-19,-23 14,11 14,-46 35,-5 28,-23 16,-26 21,0-2,0-7,0 7,11-9,10 2,10-23,25-15,14-32,2-9,26-33,5-14,-20 19,2-3,1-3,0 0,1-2,-1 1,1-1,-1 1,-7 7,0 0,5-6,0 2,28-20,3 10,-43 46,-23 33,-19 12,-30 37,-2 2,16-31,0 0,-21 36,9-14,-2-7,7 2,-7 12,19-33,14-6,55-78,10-9,-13 12,1-3,-6 2,1-1,3-4,2 0,4-1,0 1,-2 2,-1 1,-8 4,0 2,5-2,0 2,28-20,0 12,-32 19,4 27,-28 24,-21 26,-28 30,-3-2,-8 4,1-7,22-18,-12 2,23-23,-6-1,18-27,37-31,7-16,33-28,-35 31,0-1,0-2,0 0,0-1,0 0,4-3,-1 1,32-25,-7 14,-32 23,-3 21,-28 33,-12 7,-16 21,-5 0,-16 7,24-18,-29 4,24-26,-1 7,6-9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1:51.293"/>
    </inkml:context>
    <inkml:brush xml:id="br0">
      <inkml:brushProperty name="width" value="0.08571" units="cm"/>
      <inkml:brushProperty name="height" value="0.08571" units="cm"/>
      <inkml:brushProperty name="color" value="#E71225"/>
    </inkml:brush>
  </inkml:definitions>
  <inkml:trace contextRef="#ctx0" brushRef="#br0">74 28 6588,'-6'0'2282,"0"0"-1750,-1 0 0,2 0 0,-2 0 300,0 0 1,-1 0-133,-1 0-318,0 0 1,4 1-320,2 2-80,1-2 0,4 3 0,1-4 7,3 0 1,5 0 0,1 0-1,1 0-21,0 0 0,1 0 0,6 0 0,0 0-4,2 0 0,3 0 0,0 0 1,1-1-36,2-2 0,0 1 1,-1-3-1,0 0 110,-3 0 0,0 3 1,-4-1-1,1 1-25,-4-2 0,2 3 1,-5-2-1,1 2-134,1 1 1,-5 0 0,1 0-1501,-1 0 88,-2 0 0,-1 1 911,-2 2 0,-2-2 0,-4 4 0</inkml:trace>
  <inkml:trace contextRef="#ctx0" brushRef="#br0" timeOffset="905">194 111 8030,'5'-4'1030,"-1"3"379,-4-7-327,0 7-130,0-4-441,0 5 0,0 5-448,0 1 1,3 2 0,0 1 0,-1 0-6,-1 1 0,-1 0 0,0 1 0,0 2-10,0 2 0,3-1 0,1 2 0,-2 0-9,-1 0 0,2 2 0,0 0 0,-1 0-6,-1 1 1,0 2 0,1 1-30,1-2 0,3 0 1,-3-2-1,0 1 1,0-1-27,0 0 0,4-3 1,-3-3-1,0-2-14,0-1 0,3 1 44,-1-1 0,2-4 1,2-2 3,-1-2 0,3-2 0,0-2 1,0-3-22,-2-2 0,-1-3 1,0-1-1,0-2-357,1-1 0,-1-2 1,0 3-1,0-2-786,0 1 0,-2 0-64,-1-4 1,0-3-1,3-2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1:54.822"/>
    </inkml:context>
    <inkml:brush xml:id="br0">
      <inkml:brushProperty name="width" value="0.08571" units="cm"/>
      <inkml:brushProperty name="height" value="0.08571" units="cm"/>
      <inkml:brushProperty name="color" value="#E71225"/>
    </inkml:brush>
  </inkml:definitions>
  <inkml:trace contextRef="#ctx0" brushRef="#br0">28 9 8355,'-9'0'376,"2"0"2044,1 0-770,4 0-768,-2 0-889,4 0 0,4 0 0,3 0 0,4 0-229,1 0 0,7 0 1,1 0-1,2 0-83,4 0 0,-4 0 0,1-1 0,-2-1-7,1-1 1,-1 0-1,-3 3 1,-3 0-321,-2 0 1,-3 0 0,-1 0-390,0 0 1,-3 0 935,0 0 0,-3 4 0,1 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4:17.541"/>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21 85,'-11'-35,"1"7,10 28,28-7,14 0,-14 0,19 7,-24 0,29 0,4 0,-10 0,3 0,-21 7,14 0,-18 0,34-7,-21 7,19 0,-14 7,7-7,-14 0,14-7,-14 7,14 0,-18 0,27-7,-14 0,26 7,0 0,-14 0,-7-7,-14 2,14 5,-14-5,14 5,-14-4,14-3,-7 0,14 0,-14 0,7 0,-14 0,14 0,-21 2,14 5,-18-5,34 8,-9-10,-5 0,5 0,-14 0,14 0,-14 0,14 0,-14 2,14 5,-14-5,14 5,-9-4,21-3,-5 0,-10 0,3 0,-14 0,14 0,-14 0,14 0,-14 0,14 0,-21 0,14 0,-14 0,21 0,-18 0,27 0,-14 0,19 0,-9 0,-3 0,1-7,4 0,-10-7,3 7,-18 0,18 7,-35 0,4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1:55.099"/>
    </inkml:context>
    <inkml:brush xml:id="br0">
      <inkml:brushProperty name="width" value="0.08571" units="cm"/>
      <inkml:brushProperty name="height" value="0.08571" units="cm"/>
      <inkml:brushProperty name="color" value="#E71225"/>
    </inkml:brush>
  </inkml:definitions>
  <inkml:trace contextRef="#ctx0" brushRef="#br0">129 1 8523,'-12'6'286,"0"0"1,-4-3 0,3 3 202,-1 2 0,2-3 0,0 1 0,2 0 466,1-1 1,0 3-779,3-2 1,2-1 0,5 1-1,2-2-191,3-2 1,7-1 0,2-1 0,3 0-88,4 0 0,2-3 0,3-1 0,1-2-218,-1-1 0,-2 2 1,-1 0-1,-2 1-164,-1 2 1,-3-2-1,-3 1 1,-2 1-1595,-3 1 1455,-1 1 0,0-4 0,0-2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1:57.964"/>
    </inkml:context>
    <inkml:brush xml:id="br0">
      <inkml:brushProperty name="width" value="0.08571" units="cm"/>
      <inkml:brushProperty name="height" value="0.08571" units="cm"/>
      <inkml:brushProperty name="color" value="#E71225"/>
    </inkml:brush>
  </inkml:definitions>
  <inkml:trace contextRef="#ctx0" brushRef="#br0">165 137 8355,'2'-9'-214,"1"0"1,-2 3 438,2 0 0,-1 0 0,0-1 266,1 1 1,0 3 232,-3-3 0,3 0-416,0-3 0,3 2 68,-3 1 1,3 0 0,-3-3 1,1 3-101,-4 0 1,0 3-175,0-4 0,0 4-82,0-3 0,-5 4 24,-1-1 0,-2 3 1,-1 2-1,0 1-87,-1-1 1,1 3-1,0 0 1,0 2 28,0-1 1,-1 0 0,2 3 0,1 0 27,1 1 1,0 0 0,-3 2-1,0 2 16,3 1 0,-2 2 1,2-2-1,-2 3 17,-1 0 1,2-2 0,2-2 0,1-1-33,2-1 1,1-2 0,1-1-81,0 0 1,1 0-45,2 1 1,2-2-1,6-1 75,1-1 0,1 0 0,2 2 0,-2 0 11,-3-2 1,-1 0 0,0 3 0,1-1 54,-1-2 1,-3 3 0,0-3 0,1 2 15,1 1 0,-1-3 0,-1 0 1,0 2-26,-1 0 0,3-2 1,-3 0-1,0 1 26,-1 1 0,0-1 1,-1-1 11,-1 1 1,-1 1 0,-1 1 0,0 1 6,0-1 1,0 0 0,-1 0-1,-2 1-56,-3 3 1,-3-3 0,0 3 0,-1 0 18,-2-1 1,0 0-1,-2-2 1,0 2-121,-1 0 1,1 0 0,-2-3 0,1 1-27,2-1 0,1-3 0,3-1 1,-1-1-55,1-2 0,3-1-42,0-1 1,4-1-121,-1-2 0,4 2 1,3-3 101,2 0 0,7 3 0,-4-2 1,2 2-18,-1 1 1,2 4 0,1 2 391,-2 2 0,-5 1 0,-2 1 1,-1-1-77,0 0 1,0 4 0,-3 3 0,0 2 279,0 4 1,0-3 0,0 4 0,0-1-181,0 3 0,-1-2 0,-1 2 0,-1-1-107,1 0 1,1 1-1,1-3 1,0-3-52,0-2 1,3-1 0,1-4-1,1 0-114,2-2 0,2-4 0,1-1 1,2-1-411,4-2 1,1-2 0,0-2-1,0-2-1131,-2-1 0,-3-1 989,4-3 1,-1-5-1,3 0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01.153"/>
    </inkml:context>
    <inkml:brush xml:id="br0">
      <inkml:brushProperty name="width" value="0.08571" units="cm"/>
      <inkml:brushProperty name="height" value="0.08571" units="cm"/>
      <inkml:brushProperty name="color" value="#E71225"/>
    </inkml:brush>
  </inkml:definitions>
  <inkml:trace contextRef="#ctx0" brushRef="#br0">89 139 8355,'0'-7'-1092,"-1"2"1103,-2 1 1,1 0 0,-4 2 0,-1-2 844,2-1 1,-3 3-484,2-1 0,-1 1 0,0 0 135,1-1 1,-1-1-101,-2 4 0,3 0 184,0 0-597,4 0 1,6 0-1,7 0 1,3 0 1,4 0 0,-1 0 0,5 0-113,1 0 1,-1 0 0,2 0 0,1 0 3,-1 0 0,1 0 0,-2 0 0,-1 1 22,1 3 0,-2-3 0,-2 2 0,-1-2 48,0-1 0,0 0 0,-2 0 0,-1 0-93,-2 0 1,-1 0-1,-3 0-14,1 0 318,-5 0-149,-1-4 0,-8 3 0,-2-4-70,-3 1 0,0 3 1,0-3-1,0 1 4,0 0 0,-1-3 0,0 2 0,-1 0 31,-1 0 1,-5-3-1,3 1 1,-1 0 16,-1 0 1,2 3-1,-2-2 1,3 0 7,0 0 1,3 3 0,-3-1 0,3 1 476,1-2-519,4 3 1,2-3 0,7 4-144,5 0 0,4 0 1,7 0-1,0 0 64,2 0 1,2 0 0,-1 1 0,0 1-1,3 1 1,-4 4 0,0-3 0,-3 1 102,0 2 0,-5-2 0,-2 1 1,-1 0 267,-2 0 0,-4 2 0,-2-2-173,-2 2 1,-5 2 0,-3 2 0,-3 1 0,-3 1 1,-3 0 0,0 3-1298,-5-2 0,2 1 0,-4 2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1:58.814"/>
    </inkml:context>
    <inkml:brush xml:id="br0">
      <inkml:brushProperty name="width" value="0.08571" units="cm"/>
      <inkml:brushProperty name="height" value="0.08571" units="cm"/>
      <inkml:brushProperty name="color" value="#E71225"/>
    </inkml:brush>
  </inkml:definitions>
  <inkml:trace contextRef="#ctx0" brushRef="#br0">74 37 8355,'-6'-8'94,"0"2"0,3 1 0,-3 2 1131,2-3 1,-3 1 551,1 2-1416,2 2 1,1 2-259,6 2 1,2 0-1,4 4 1,1 2 17,-1 2 0,4 6 0,2-1 0,3 3-65,0 3 1,0 3 0,-2-1 0,-1 1-113,2-1 0,-3-2 0,0 1 1,0 0 73,-3-3 0,2-1 0,-1-3 1,-3-2-294,-2 0 0,-1-2 0,2-3-4063,-2 0 1591,3-4 2517,-4 0 0,0-14 0,-1-1 1</inkml:trace>
  <inkml:trace contextRef="#ctx0" brushRef="#br0" timeOffset="290">295 129 8374,'5'-14'0,"-1"2"0,-1 2 175,0 0 0,2 1 1,-3 0-1,1 0 1,-1-1 621,-1 1 0,2 3-120,0 0 1,0 3-449,-3-3 0,-4 8 0,-2 1 0,-3 5-49,0 4 1,-3 4 0,-2 4-1,-2 4-69,0 2 0,-8 1 1,4 7-1,-4 0 5,0-2 1,0 6-1,0-4 1,2-2-121,3-3 0,1-5 1,3-4-1,3-3-1407,1-5 0,6-2-1142,2-1 1646,2-3 1,5-11 0,1-5 0</inkml:trace>
  <inkml:trace contextRef="#ctx0" brushRef="#br0" timeOffset="2993">544 424 8165,'6'0'-147,"0"0"1,-3-3 1293,3 0 1,-3 0 66,4 3-1056,-5 0 1,2 1-1,-5 1-97,-2 1 0,1 0 36,-5-3 0,1 0-108,-3 0 0,0 0-332,0 0 193,3 0 0,3 0 0,6 0 183,4 0 0,-2 0 0,1 0 0,1 1-1,1 2 1,-3-1-1,-2 5 1,-2 3 171,-1 1 0,-4 5 1,-3 1-1,-4 1-562,-4 1 0,-3 3 1,-1-5-1,-1 1-960,2-1 0,-7 7 0,6-5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04.478"/>
    </inkml:context>
    <inkml:brush xml:id="br0">
      <inkml:brushProperty name="width" value="0.08571" units="cm"/>
      <inkml:brushProperty name="height" value="0.08571" units="cm"/>
      <inkml:brushProperty name="color" value="#E71225"/>
    </inkml:brush>
  </inkml:definitions>
  <inkml:trace contextRef="#ctx0" brushRef="#br0">19 193 8715,'-6'3'0,"1"1"2899,1 1-2155,1-2-692,3 1 1,4-4-39,2 0 0,2-4-42,1-3 1,-1-1 0,0-1 0,-3 0-2,-1 0 1,2-1 0,-3 1 0,0 0-18,1 0 0,-2-4 0,3 0 36,-1-1 1,3 3 0,-3-3 0,0 2 54,0 0 1,0-1-1,-2 4 740,1 0-549,0 4 0,-3 2 0,-1 6-157,-2 3 0,1 3 0,-3 3 0,1 4-24,2 1 0,1 2 1,1-2-1,0-1-82,0 0 1,0-2-1,1 1 1,2-2-212,3-3 1,3-4 0,2-1 0,2 0-115,-2 0 0,0-2 0,1 0 73,0-2 1,0-1 0,-3 0 0,1 0 93,-1 0 0,0-4 0,-1-3 0,-1-1 333,-1-1 1,0-3 0,1-2-1,-1 0-21,1-2 1,-2-2 0,1 1-1,1 2 165,2 2 1,-3 0 0,0 1 509,1 0-618,-3 6 0,1 2 0,-3 5-88,1 2 1,1 2-1,-4 6 1,0 1 60,0 3 1,0 4 0,0 2-110,0 4 1,0 1-1,-2 2 1,0 1-1,-1 1 15,1 4 1,1 2 0,0 1 0,-1 0-284,-1 0 213,0-5 1,3 3-78,0-4 0,-3-1 47,0-2 1,-3-3-40,3-1 1,-4-4-7,0-2 0,0 0 36,1-6 1,-2 0 33,2-3 1,-2-4-1,-2 0-12,1-1 0,-3-3 0,-1 2 0,-1-2-18,1-1 25,-3-4 0,5-1-26,-1-5 0,2 1 0,2-1 0,1-1-177,4-2 0,2-4 0,1 0 0,1-5 1,2-2-72,4-1 1,5-3-1,4-2 1,5-5-2055,3-4 1497,7-3 1,2-8 0,4-1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05.526"/>
    </inkml:context>
    <inkml:brush xml:id="br0">
      <inkml:brushProperty name="width" value="0.08571" units="cm"/>
      <inkml:brushProperty name="height" value="0.08571" units="cm"/>
      <inkml:brushProperty name="color" value="#E71225"/>
    </inkml:brush>
  </inkml:definitions>
  <inkml:trace contextRef="#ctx0" brushRef="#br0">91 139 8362,'-9'0'172,"0"0"0,3-3 0,-1 0 0,0 0 508,-1-2 0,2 4 0,0-2 54,-1 2 1,-2 1 389,0 0-1096,4 0 0,2 0 0,6 0-92,3 0 0,8 0 0,3 0-205,3 0 0,7 0 0,0 0 1,2 0-1,1 0 91,-1 0 0,-2 0 1,2 0-1,0 0-32,-2 0 1,0 0-1,-7 0 1,1 0 109,-4 0 0,1 0 1,-6 0 124,-1 0 143,-1 0 0,-4-1-89,-3-2 1,-2 1 0,-2-3 0,-2 0-35,-4 0 0,-1-1 0,-1-4-33,0 1 1,-3 3 0,-1 0 0,1-1 32,-1-1 0,1 1 0,-3 2 0,-1 0-18,-2 0 0,1 3 1,1-2-1,1 1 61,2 0 0,1 0 0,3 2 0,2-1-153,1-1 1,5 0-227,1 3 1,4 0 0,6 0 0,3 1 105,2 2 0,6-1 0,1 3 1,1 0-55,-1 0 1,1-2-1,-3 3 1,1 0 191,-4 0 0,0 2 1,-5-2-1,-3 2 396,-2 1 1,-5 5 0,0 0-100,-4 0 1,-3 4 0,-5-3-1,-3 2 1,-1 1-50,0-3 0,-4 3 1,3-4-1,-1 1-1725,0 1 1,-1-5 0,3 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08.428"/>
    </inkml:context>
    <inkml:brush xml:id="br0">
      <inkml:brushProperty name="width" value="0.08571" units="cm"/>
      <inkml:brushProperty name="height" value="0.08571" units="cm"/>
      <inkml:brushProperty name="color" value="#E71225"/>
    </inkml:brush>
  </inkml:definitions>
  <inkml:trace contextRef="#ctx0" brushRef="#br0">102 74 6498,'-10'-3'0,"1"-1"0,0 0 963,0 0 1,0-2-1,-1 2 1,1-1-395,0 1 1,3 1-1,1 2 1,0-1-1,0-2 582,1-1-1014,1 3 1,3-3-167,0 2 1,4 1 0,3-3 0,2 0-41,3 3 1,-1 1 0,5 1-1,0 0 2,1 0 0,1 0 0,-2 0 1,0 0 36,0 0 0,-2 3 0,1 2 0,-2-1-9,-2 0 0,-1 0 0,0-2 1,-1 2-41,0 1 1,0-2 0,0 2 0,1 0 69,-1 1 1,0-3-1,-1 3-12,-2 1 1,2-2-1,-4 1 1,0 1 0,0 2 31,-2 0 0,-1 0 0,-1 0 181,0 0 0,-1 1 0,-2-1-46,-3 0 0,-3-1 0,0-1 1,0 0 26,0 0 1,0-2-1,-2 1 1,0 1-36,-1 1 0,-1 2 0,1-1 0,0 0-50,1 0 0,-3 4 0,2 2 0,1-1-110,1-2 1,0 3 0,1-1 16,0 4 1,3-2-76,0-1 0,1-3 34,-2 4 24,-1-5 1,6 7-1,-3-4 7,1 0 0,1 3 10,3-5 0,0 1-75,0-1 1,1-1-12,2 1 1,2-3-59,4-3 0,2 1 112,1-3 1,2 2 19,5-3 1,-1 3 49,1-3 1,-4 3-74,0-3 1,-2 3 43,2-3 0,-1 1-41,2 0 0,-2-3 96,-2 2 1,-2-1-46,3 1 1,-3-2 1,-1 2 0,-3-2-3,0-1-12,1 0-1,-2 0 93,-1 0 0,-4 1 1,-1 1-1,-2 2-2,-3 1 1,-4-2 0,-1 3 0,-2 1-79,-2-2 1,1 3-1,-1-2 1,1 2-61,1 1 0,3 1 0,-2-1 0,1 0-91,2 0 1,3 3 0,0 2 0,0-1 50,1 0 0,0 4 1,2-3-1,0 1 26,1 1 0,1-1 0,1 4 0,0-2 26,0-2 0,0 2 1,0-4-1,0 0 37,0 1 0,1-1 0,1-2 52,1 2 1,1 0 0,-4-2-1,0 1 1,0 0 24,0-2 0,-5 2 1,0 0-1,-1-1 69,0-4 1,0 0 0,-3-3-1,-2 0-188,-1 0 1,2-1 0,-3-3 0,0 0-575,1 0 0,-1-1 1,1-1-1,0-2-1585,1-1 947,5-1 0,-2-7 0,2-2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15.641"/>
    </inkml:context>
    <inkml:brush xml:id="br0">
      <inkml:brushProperty name="width" value="0.08571" units="cm"/>
      <inkml:brushProperty name="height" value="0.08571" units="cm"/>
      <inkml:brushProperty name="color" value="#E71225"/>
    </inkml:brush>
  </inkml:definitions>
  <inkml:trace contextRef="#ctx0" brushRef="#br0">19 202 8355,'0'-6'103,"0"-1"0,0 1 1,0-3 69,0 0 0,0 0 0,0-1 0,0 1 1,-1 1 132,-2 2 1,2-2 0,-2 2-1,2-3 229,1 0 0,0 0 0,-1 0-109,-2 0 1,2 2-1,-2 1-113,2-1 0,1-1-205,0-1-69,0 4 1,0 2-1,0 6 1,0 4-44,0 4 0,0 3 0,0 6 0,0 0 87,0 2 1,0 6 0,0 1 0,0 3 38,0 3 1,0-4 0,0 1-116,0 0 0,0-4 1,0 2-1,0-3 0,0-4 12,0 0 0,0-3 1,0-3-1,1-3-86,2-1 0,-2 0 0,2-4 0,-1 0-232,1 0 215,-2-4 1,3 4-24,-4-3 91,0-2 1,0-4-1,0-7 1,1-5-24,2-3 0,-2-2 0,4-3 1,-2 0-116,0-2 0,4-6 1,-1 0-1,2-1-176,1 1 0,1 0 0,0 0 206,2 1 0,-1-1 0,5 0 0,-1 1 0,0 0-38,1 3 0,-1-3 1,4 3-1,-1 1 351,0 1 0,0 7 1,-3 3-1,-3 3-256,-1 2 0,-2 0-627,0 4 0,-1 1 0,-2 5 288,-2 3 1,-3 2 0,-1 3 0,0 0-243,0 1 1,0 5 0,0-3 0</inkml:trace>
  <inkml:trace contextRef="#ctx0" brushRef="#br0" timeOffset="319">93 312 8403,'-9'-9'369,"0"0"0,2 3 1,1 1-1,0-1 2857,1 1-2970,1 3 0,11 5 0,3 7-94,4 0 1,-2 1 0,4 1 0,2 4-40,-1 1 1,5 5-1,-5 0 1,3 1-289,-3-1 0,1 1 1,-3-4-1,0 2 50,0-1 1,0-6 0,0 4 0,-3-4-737,-1-3 0,1 0 0,0-3 0,-2-1-341,-2-1 1,4-4 0,-2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17.307"/>
    </inkml:context>
    <inkml:brush xml:id="br0">
      <inkml:brushProperty name="width" value="0.08571" units="cm"/>
      <inkml:brushProperty name="height" value="0.08571" units="cm"/>
      <inkml:brushProperty name="color" value="#E71225"/>
    </inkml:brush>
  </inkml:definitions>
  <inkml:trace contextRef="#ctx0" brushRef="#br0">93 148 8355,'-6'0'91,"0"0"1,-1 0 0,-2 0-1,1-1 363,2-2 1,-2 2-1,2-2 215,-3 2 1,1 0 0,1-1 887,1-1-1067,4 0-311,-2 3 1,5 0 0,2 0-196,3 0 0,3 0 1,3 0-1,4 0-115,1 0 1,3-3 0,0 0 0,3 1-1,0 1 1,2 1 0,2 0-58,1 0 0,-3 0 0,0 1 0,3 1 1,0 1 32,-1-1 0,0-1 0,-5-1 0,1 0 69,-1 0 1,3 0 0,-4 0 0,-1 0 274,-4 0 0,0-1 0,-3-1 1,-2-1 18,-1 1 0,-4 1 0,0 0 1,-1-2 235,0 0-295,-3 0 0,2 2-188,-4-2 1,0 1 66,0-4 0,-4 3 1,-2-2-10,-3 1 1,0-2 0,0 2 0,-1-1 0,-2 0-2,-4 0 1,0 2 0,-1-2 0,3 0 26,1 0 0,-3 0 0,3-1 1,0 1 55,0 1 1,0 2 0,4-3 24,0 1 0,3 0 97,0 1-344,3 2 0,5-3 1,7 4-1,5 0-154,3 0 1,3 0-1,0 0 1,3 1-36,0 2 0,1-2 0,2 2 0,-3-1 40,0 1 0,1-1 0,-3 3 0,-3-1 266,-2-2 1,-4 3-1,-1-1 554,-4 1 0,-4-2 0,-6 3 1,-3 1-59,-2 1 1,-5 1-1,-4 2-317,-3 1 1,-1-1 0,-2 4 0,0-1-153,3 0 1,0-1 0,2 1 0,0-1-1,3-2-207,3 0 1,3-2-2259,2 0 1,3 0 0,4 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50.847"/>
    </inkml:context>
    <inkml:brush xml:id="br0">
      <inkml:brushProperty name="width" value="0.08571" units="cm"/>
      <inkml:brushProperty name="height" value="0.08571" units="cm"/>
      <inkml:brushProperty name="color" value="#E71225"/>
    </inkml:brush>
  </inkml:definitions>
  <inkml:trace contextRef="#ctx0" brushRef="#br0">136 195 5850,'-4'-8'381,"0"1"1,-4 4-215,0-1 1,2 2 42,-2-2 0,0 3-44,-3-3 0,3-1 1,1 1 128,-2 2 1,3 0 0,-1 1 0,1-2 186,-1 0 0,4-1 0,-5 4 259,-1 0-734,4-5 0,1 3 1,8-1-49,4 1 1,3 2 0,4 0 0,4 2-89,3 1 0,2-1 1,3 3-1,2-1 56,0-1 1,4 1-1,-2-4 1,2 0-90,1 0 1,0 0 0,0 0 0,1 0 105,-1 0 1,0 0 0,-1 0 0,-1 0 2,-2 0 0,-8 0 1,1 0-1,-3 0 144,-2 0 1,2 0-1,-4 0 103,-3 0 0,-5-1 344,-4-3-474,-3 3 1,-6-4 0,-3 5-65,-2 0 0,3-4 1,-1 0-1,-1 2 37,-1 0 1,-1-1 0,-1-2-1,1-1-86,-1 1 0,1-2 1,0 2-1,-2 0 73,-2 0 0,2-3 1,-2 3-1,2 0 11,2 0 0,-3 0 0,1 2 0,3-1 17,0 2 0,3-3 1,1 0-70,1-2 1,1 3-1,5-2-101,3 1 1,2 0 0,7 2-1,1 0 29,1 0 0,6 2 1,-2 1-1,2 0 51,2 0 1,0 0 0,0 0 0,0 1-15,-1 3 0,0-2 0,-3 6 1,-4 0 90,-2-2 1,-3 4 0,-2-2 0,-4 2 13,-3 1 0,-4-2 0,-3 1 0,-7 3-148,-3 0 1,-7 4 0,-5 3-1,0 1-851,0 2 185,-4 0 1,3 5-1,-5 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4:21.029"/>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0 22,'63'0,"0"0,-14 0,0 0,-7 0,14 0,-19 0,22 0,-10 0,-10 0,20 0,-15 0,19 0,-7 0,0 0,-7 0,7 0,-7 0,7 0,-19 0,22 0,-10 0,-12 0,5 0,-7 0,21 0,-7 0,7 0,-7 0,7 0,-14 0,7 0,-14 0,14 0,-14 0,14 0,-7 0,14 0,-7-7,7 0,-19 0,22 7,-10 0,-5 0,5 0,-19 0,29 0,-15 0,19 0,-19 0,15 0,-15 0,19 0,-28 0,21 0,-14 0,-5 0,22 0,-10 0,-10 0,22 0,-5 0,-5 0,19 0,-16 7,9 0,-14 0,0-7,-14 0,14 0,-19 0,29 0,-15 0,12 2,0 5,-9-5,13 8,-6-10,2 0,0 0,-21 0,7 0,-14 7,21 0,-19 0,19-7,-25 0,-13 0,-13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48.879"/>
    </inkml:context>
    <inkml:brush xml:id="br0">
      <inkml:brushProperty name="width" value="0.08571" units="cm"/>
      <inkml:brushProperty name="height" value="0.08571" units="cm"/>
      <inkml:brushProperty name="color" value="#E71225"/>
    </inkml:brush>
  </inkml:definitions>
  <inkml:trace contextRef="#ctx0" brushRef="#br0">457 183 7331,'-11'0'-799,"-1"-12"1</inkml:trace>
  <inkml:trace contextRef="#ctx0" brushRef="#br0" timeOffset="718">434 171 8355,'7'0'-2451,"-2"0"2644,-5-5 0,0-1 6,0-5 0,0 3-117,0 0 0,0 5 1,1-4-1,2 1 84,0-1 0,1 4 1,-2-4 298,1 2 1,-1-4-130,1 2 1,2 0 473,-1 0 1,0-1-279,-4-3 0,0 3-168,0 0 0,0 1-160,0-5-132,0 6-207,0 1 1,0 6 37,0 3 0,0 2 0,-1 6 1,-3-1 174,-4 1 0,2-1 1,-2 2-1,1 2-48,0 4 0,-3 3 1,3 1-1,-3 1 182,-2 2 1,1-2-1,-1 3 1,2-2-128,3 2 0,-6-3 1,4 3-1,0-3-49,-1-1 1,0 0 0,-2-2 0,1 0-41,-1-2 1,1-5-1,-2 2 1,-1-1 13,-1 1 1,0-2 0,2-6-1,-1 0-11,-1 1 0,0-4 0,3-1 1,1-3-14,0-1 0,-5 0 0,1 0-30,1 0 0,1-1 0,2-2 0,0-2 29,-1-1 1,5-2 0,0-3 0,2-1-114,3 1 0,0 0 0,2-1 0,0 1 59,0-1 0,0-3 1,0 0-1,0 1-3,0 1 0,4 2 1,1-1-1,0 1-7,0-1 0,4 2 0,-1 1 0,3 2 8,4-2 0,-2-1 1,2-2-1,-1 2 51,2 3 0,-4-4 0,4 5 1,-4 0 48,0 2 1,-5-1 0,1 1-27,1 1 1,-4 3-1,-1 4 1,-3 4 0,-1 2 0,4 1 0,0 1 0,-1 1 67,2 2 1,-2-1-1,5 5 1,-1 0-11,0-1 0,3 3 1,-4-2-1,2 3-10,-1 1 1,1-4 0,3-1 0,1-1-65,-1 1 0,4-3 0,1 2 0,-1-3 27,1-4 0,-3-5 0,4 1 0,-2-1 67,0-2 1,5-3 0,-2-3 0,1-2-94,0-1 1,-5-2 0,1-3-1,-2 0-193,-1-1 0,-2 1 0,-1-2 1,-3-1 27,-1-1 1,-1-7-1,-3 1 1,3-6-2113,3-2 1409,-1-2 1,9-8 0,-3-2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53.252"/>
    </inkml:context>
    <inkml:brush xml:id="br0">
      <inkml:brushProperty name="width" value="0.08571" units="cm"/>
      <inkml:brushProperty name="height" value="0.08571" units="cm"/>
      <inkml:brushProperty name="color" value="#E71225"/>
    </inkml:brush>
  </inkml:definitions>
  <inkml:trace contextRef="#ctx0" brushRef="#br0">55 58 8355,'-12'-4'0,"1"-1"802,-1-1 1,5 3 602,-1-1-1111,6 3 0,-1-3 0,9 0-520,6 2 0,8-1 0,3 1 0,6-2-79,4 1 0,1-2 0,1 2 1,-2 0-119,-3 2 1,2 1-1,-4 0 1,-1 0-318,-3 0 0,0 1 435,-9 3 0,5 2 0,-2 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53.497"/>
    </inkml:context>
    <inkml:brush xml:id="br0">
      <inkml:brushProperty name="width" value="0.08571" units="cm"/>
      <inkml:brushProperty name="height" value="0.08571" units="cm"/>
      <inkml:brushProperty name="color" value="#E71225"/>
    </inkml:brush>
  </inkml:definitions>
  <inkml:trace contextRef="#ctx0" brushRef="#br0">56 23 8355,'-15'0'0,"0"0"419,1 0 149,6 0 1,4 0 0,8 0 0,4 0-291,2 0 0,7-1 0,3-2 0,4 0-282,3 0 1,4 0 0,0 1 0,1-2 27,-2 2 1,2 0 0,-4 2 0,0 0-2638,0 0 1638,-2 0 0,-3 5 0,0 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55.578"/>
    </inkml:context>
    <inkml:brush xml:id="br0">
      <inkml:brushProperty name="width" value="0.08571" units="cm"/>
      <inkml:brushProperty name="height" value="0.08571" units="cm"/>
      <inkml:brushProperty name="color" value="#E71225"/>
    </inkml:brush>
  </inkml:definitions>
  <inkml:trace contextRef="#ctx0" brushRef="#br0">257 206 8355,'1'-6'-533,"2"1"0,1 0 510,-2-3 0,1 2 0,-1-2 0,2-1 0,-1-1 265,-2-1 1,3 3-1,1 0 175,1-1 1,-2-1-88,4-1 0,-6-1-1,2 1 0,-3 3-28,-1 1 0,0-1-52,0-3 1,0 3 14,0 0 0,0 5 6,0-5 0,-1 6-146,-3-2 1,-2 2 0,-6 2-75,1 0 0,0 2 1,-1 2-53,1 3 1,-1-1 0,0 2-1,-2 1 6,-2 1 1,0 5-1,2 2 1,-1 1 20,1 2 0,1-2 0,2 1 0,0 1-68,4 2 0,2-1 0,5 0 0,0-4-6,0 0 0,0-2 0,1-4-37,3 1 0,2-1 0,7 1 1,1-2-1,1-1 22,-1-2 0,3 0 0,-1 2 1,1-2 40,-1 2 0,-1-3 1,-3 2-1,-1 0-15,1-2 0,-1 4 1,0-2-1,1 1 28,-1-2 0,-3 4 1,-2-4-1,-1 3 186,-2 2 0,-2-1 0,-1 1 0,0-1-113,0 0 1,-1 2 0,-4 1 0,-4 1 53,-1-1 0,-8-1 0,7-2 0,-2 1-45,0-1 1,-3 1 0,-3-1 0,-3 0-158,-1 1 0,0-1 0,1 1 0,-1-2-125,0-2 0,4 0 0,1-4 1,1-1-143,4-2 1,4 3 74,1 0 0,7-1 0,1-3 0,6 0 166,4 0 0,5 0 0,2 0 1,-1 0 23,1 0 0,2 0 0,-2 0 0,-1 2-18,1 2 1,-3 2 0,-6 7 0,-1 2 319,-2 4 0,-1 2 0,-4 2 0,0 0 35,0 0 1,-4 1 0,0 0 0,1 0-166,2-2 0,1-2 0,0 2 0,1-3-35,3-4 1,3 2 0,4-2-1,0-1-44,1-2 1,-1-1 0,2-2 0,1-3-118,1-1 1,0 3-1,-3-5 1,-1 0-327,1-2 0,-1-1 0,1 0 14,-1 0 1,-3-5 0,-1-3 0,2-3-166,1-4 0,2-3 0,-1-5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2:56.572"/>
    </inkml:context>
    <inkml:brush xml:id="br0">
      <inkml:brushProperty name="width" value="0.08571" units="cm"/>
      <inkml:brushProperty name="height" value="0.08571" units="cm"/>
      <inkml:brushProperty name="color" value="#E71225"/>
    </inkml:brush>
  </inkml:definitions>
  <inkml:trace contextRef="#ctx0" brushRef="#br0">263 572 11090,'0'-12'283,"0"5"1,0-1-124,0-1 0,0-1-139,0-1 1,0-1 0,0 1-142,0-1 1,0 1-1,0 0-48,0-1 1,0 1 0,-1-1 0,-1 1 113,-2-1 1,-1 1 0,1 0 56,-4-1 1,-2 6-1,-1 2 1,-1 3 168,1 1 0,-1 0 0,1 1 0,0 3-74,-1 3 1,1 4 0,-2 0 0,-1 2 58,-1 2 0,0 1 0,3 6 0,1 0-10,-1 2 0,2 2 0,1 0 1,3 0-64,1 0 0,-3 2 0,4-3 0,2-2-149,1-3 1,1-4 0,1 1-39,3 0 1,2-3 0,5-7 0,1-3 51,-1-3 1,1-1-1,0-1 1,2-3-158,2-3 0,-1-3 1,-4-3-1,1-1 2,-1-1 0,1-4 1,-2 2-1,-1-1 147,-2-2 0,0 0 0,1-1 0,0 4 56,1 0 1,-3-2 0,2 3 0,-1-1-28,0 1 1,2-1-1,-4 3 156,1-1 0,-2 0 211,4 3 1,-6 5-290,2-1 0,-3 11 1,-1 0-1,0 6 109,0 3 1,-1 4 0,-2 3 0,-2 3-90,-1 1 0,3 3 0,0 1 0,1-2-104,2-1 0,0-2 0,2-3 0,1-2-87,5-1 1,2-7 0,2 1 0,-1-2-250,0-2 1,5-3 0,-1 0 0,-1-1-10,-1-2 0,-2-2 0,0 0 1,1-3-122,-1-1 0,1-2 0,-1-4 38,1 1 1,4-11-1,2-2 1</inkml:trace>
  <inkml:trace contextRef="#ctx0" brushRef="#br0" timeOffset="1834">572 972 8346,'-8'-2'851,"1"0"302,-2-2-535,4 0 139,0 4-915,5 5 0,1-3 27,3 1 1,-2-1 0,6-2-37,1 0 0,-3-4 1,2 0-1,-1 0-75,0-1 1,3-1 0,-4-6-1,2 1 36,-1 0 0,1-2 0,2-1 0,-1-1 8,-1 1 1,-5-3 0,4 2 235,-2 1 1,-1 1 93,-4 2 1,0 3-122,0 1 1,0 5 160,0 2 0,-4 5 0,-1 7 0,0-1-30,0 1 1,1 0 0,2 2 0,0 3-105,-2 1 1,0-4-1,4 2-55,0 1 0,4-5 1,1 2-1,2-4-172,1-2 0,3-5 0,1 0 1,2-1-255,2-2 1,-1 0-1,-4-2 1,1 0 29,-1-2 1,-3-4 0,-1 3 375,2-1 1,-4-2 0,0-3 0</inkml:trace>
  <inkml:trace contextRef="#ctx0" brushRef="#br0" timeOffset="2005">720 572 8355,'-7'-4'109,"-1"0"-22,6-5 0,-5 8 284,3-3 0,3 4-1283,-3 4 1,8 2-1,2 6 1</inkml:trace>
  <inkml:trace contextRef="#ctx0" brushRef="#br0" timeOffset="3297">1097 69 8355,'-11'-5'453,"5"4"0,-5-9-3,4 2 1,-3-1 46,-2 1 1,5 0-215,-1 4 0,5-1-266,0 1 0,3 3 0,3-3-120,5 3 0,6 1 0,3 0 0,-1 0 96,1 0 0,3 0 1,-1 0-1,1 0-24,-1 0 0,2 0 0,-5 0 0,1 0 10,-1 0 0,3 1 0,-2 1 0,-1 3-50,1 2 0,2-3 0,-4 2 1,-1 0-122,-1 1 0,-2 0 95,0 5 0,-4-1 277,-3 1 1,-4-5 0,-4 0 0,-4-1 237,-2 0 1,-3 2 0,1 3-316,0 1 0,-6-1 1,7 2-1,-2 1-35,1 1 1,-4 1-1,1 0 1,1 1-36,1 1 1,1 3 0,-1-5 0,0 1-36,3-1 0,1 3 0,-1-4 0,1-1 9,2-1 1,4-2-1,-1 1 2,3-1 0,2-3 1,3-2-154,4-1 0,6 3 1,1-4-1,-1 0 25,-1 1 1,-2-4-1,2 4 1,1-1 8,1 0 1,0 1-1,-3-3 1,-1 2 85,0-1 0,5-2 0,-1-1 113,-1 0 1,-1 0 177,-2 0 58,-5 0 1,-6 0 0,-7 0-264,-3 0 0,-7 1-102,-2 3 1,2 2 0,4 6-44,4-1 1,0 1 0,5 0 0,1 2-2,2 1 1,1 2 0,0-3 0,0 1-23,0-1 1,0 3-1,0-1 1,0 1 61,0-1 0,0-1 0,0-2 0,0 1 24,0 1 0,4 0 0,1-3 1,0 1-4,0 2 0,3-1 0,-4 4 0,-2-1-14,-1 1 1,-1 0-1,-1 2 1,-3-2 73,-3-2 1,-1 3 0,-2-3 0,-3-2 369,1-2 0,-5-1 0,2-4 0,1-3-227,1-3 1,-2-1 0,0 0-1,-1-1-65,0-3 1,3 2 0,-2-5-1,4 1-2273,3 0 0,-7-2 0,2-3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3:18.180"/>
    </inkml:context>
    <inkml:brush xml:id="br0">
      <inkml:brushProperty name="width" value="0.08571" units="cm"/>
      <inkml:brushProperty name="height" value="0.08571" units="cm"/>
      <inkml:brushProperty name="color" value="#E71225"/>
    </inkml:brush>
  </inkml:definitions>
  <inkml:trace contextRef="#ctx0" brushRef="#br0">101 529 8355,'-11'-2'702,"1"0"793,-1-1 1,4-4-978,0 3 0,6 1-430,1 3 0,4-2 0,7-1-127,0-4 0,3-1 0,0-1 0,0 2-65,1-1 0,-3-1 1,2-2-1,-2 1 14,-2-1 1,3 0 0,0 0 0,-2-2-26,-2-1 0,3 0 0,-5 2 1,2-2-32,2-4 0,-1 0 0,1-2 1,-2 0 53,-2-3 1,3 0 0,-5 2 0,2 0 47,1 0 1,-6 1-1,1 1 1,-1 2 55,-2 2 0,-4 0 0,-1 3 0,-1 0 132,-2 3 0,-1 1 0,-2-2-62,1 3 1,3 3 0,0 4-57,-2 0 0,0 4 1,-1 5-1,-1 2 125,0 3 0,4 4 0,0-3 1,0 2 137,1 1 1,-2 6-1,5 2 1,0 0-122,2-1 0,-2 8 0,-1-1 0,2 1-91,1 0 1,1 3 0,0 1 0,0 2 132,0 0-229,0 0 0,0-1 0,0 0-63,0-2 0,4-1 1,2-3-1,0 0-21,-2 0 1,-3-1 0,-1 1 0,0-2 109,0-1 0,0 3 0,0-2 0,0-2-7,0-1 0,0-2 0,0-6 0,0-1 5,0-4 1,0-2-1,1-3 1,2-2-51,4-3 0,3-3 0,0-2 1,2-3-5,2-3 1,-2-2 0,2-2-1,-2 1-57,-2-1 1,0-3 0,-2 0-1,-2 1-61,-2 1 1,0 5 0,-4 0 0,0-1 139,0-1 0,0-2 1,0 1-1,0-1 57,0 0 0,0 1 0,0-1 0,0 1 28,0-1 0,-5 1 0,-1-1 1,-2 1-2,-2-1 0,1 4 0,-6 1 0,1 1 26,0 3 1,-4-3 0,3 1 0,0-1-65,0 0 0,-1 1 0,4 1 0,-4 0 83,0 0 0,3-1 1,-1 0-1,1 1-34,-1-2 1,2 4-1,-3-3 63,0 3 1,3 1-131,-2 0 0,8-5 0,6-2-136,6-2 1,8-6-1,5-2 1,3 0-35,3-1 0,3-1 0,-2-4 0,2-3-503,5-1 0,-1-1 0,7-4 0,-1 2-467,-4 2 1,6-3-1,-8 4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3:26.040"/>
    </inkml:context>
    <inkml:brush xml:id="br0">
      <inkml:brushProperty name="width" value="0.08571" units="cm"/>
      <inkml:brushProperty name="height" value="0.08571" units="cm"/>
      <inkml:brushProperty name="color" value="#E71225"/>
    </inkml:brush>
  </inkml:definitions>
  <inkml:trace contextRef="#ctx0" brushRef="#br0">191 243 8355,'0'-6'2393,"0"1"-2152,4 1 1,-3 1-1,3-4 98,-3-1 1,-1 2 0,0-1-111,0-1 0,0-1 1,0-2-229,0 0 1,0 1 0,0-1-1,0 1-325,0-1 1,0 3 0,0-1-1,0-3 53,0 0 0,-3 0 0,-1 2 1,1-1 124,-2 1 1,0-1 0,-3 2-1,1 2 245,-1 3 0,-2 3 0,0 1 0,-1 0 66,1 0 0,-4 1 0,-1 3 0,3 4 35,0 5 0,1 3 0,1 5 0,0 2 99,3 1 1,-2 0-1,3 4 1,0 0-201,3-1 0,1-1 1,2-5-1,0-1-189,0-2 1,5-3 0,2-6-1,3-2-107,0-3 0,4-3 0,0-1 1,0 0-59,2 0 1,-5-5 0,3-2 0,-2-2 62,-1-2 1,-1 0 0,0-2 0,-2-1-73,-1 1 1,-4 0 0,3 0 0,-1-1 220,-3 1 1,3 5 1106,-1 1-740,-1 4 1,-3 7 0,0 6 0,0 3-113,0 2 1,0-3 0,0 3 0,0 0-267,0-1 1,4 0-1,0-4 1,2 1-174,2-1 1,2-4 0,0-2-1,1-3-144,-1-1 0,1 0 1,-2-1 123,-2-3 1,3 0 0,-4-5 0,0 2-1499,-3-1 1212,3-1 1,0-7-1,4 0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3:26.854"/>
    </inkml:context>
    <inkml:brush xml:id="br0">
      <inkml:brushProperty name="width" value="0.08571" units="cm"/>
      <inkml:brushProperty name="height" value="0.08571" units="cm"/>
      <inkml:brushProperty name="color" value="#E71225"/>
    </inkml:brush>
  </inkml:definitions>
  <inkml:trace contextRef="#ctx0" brushRef="#br0">79 149 8355,'-7'-6'13,"0"1"0,-1 2 0,-1-2 252,-2-1 1,4 4 0,0-2 183,-1 3 1,2-2-193,-1-1 0,6 0 1,1 4-204,6 0 1,4 0-1,4 0 1,4 0 11,2 0 0,1 0 0,0 0 0,0 0-37,0 0 0,4 0 1,0 0-1,-2-1-162,-1-2 1,-1 2-1,1-3 1,-2 3-98,-3 1 0,3 0 1,-4 0-1,1 0-129,-3 0 1,-6 0 229,-1 0 0,-1-1 367,1-3 0,-3 2-155,-8-5 1,2 3-87,-5-3 0,0 1 0,-4-2 0,1 2 1,-1 2 1,-1-1 0,-1 3 0,-2-3-11,-1-1 0,3 3 0,-1-3 0,2 1 68,1 3 1,-3-1 41,0 0-151,0 2 1,13-4-1,5 5 1,5 0 22,5 0 0,2 0 0,7 0 0,0 0-122,2 0 0,3 3 1,-2 1-1,0-1 93,-1 2 1,-5 0 0,-6 3 0,-2-1 81,-1 1 1,-5 2 0,-3 0 0,-2 2-22,-1 2 0,-4-2 0,-3 3 0,-4 0-323,-3 3 0,2 2-275,-2 1 0,-7 0 0,-1 0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3:20.271"/>
    </inkml:context>
    <inkml:brush xml:id="br0">
      <inkml:brushProperty name="width" value="0.08571" units="cm"/>
      <inkml:brushProperty name="height" value="0.08571" units="cm"/>
      <inkml:brushProperty name="color" value="#E71225"/>
    </inkml:brush>
  </inkml:definitions>
  <inkml:trace contextRef="#ctx0" brushRef="#br0">117 126 8401,'1'-11'0,"2"1"0,0-1 305,-1 1 1,3-1-1,-1 0 1,-1 1 368,2-1 1,-4 1-108,3-1 0,-3 4 387,-1 0-870,0 5 0,-1-2 0,-2 8 0,-1 3-15,-2 2 1,0 5-1,-2 3 1,1 3 28,-2 5 0,0 6 1,-2 5-1,1 5 138,-1 4 0,1 7 1,-1-1-1,1 4-111,-1 1 0,4-2 0,1-2 0,1 1-228,3 0 0,1-4 0,1-2 1,1-2 9,3-4 0,1-7 1,7-1-142,2-4 1,-1-6-1,4 1 1,-1-4-1,0-4-1217,3 0 0,0-2 196,-1-4 0,6 1 0,-1-1 1</inkml:trace>
  <inkml:trace contextRef="#ctx0" brushRef="#br0" timeOffset="633">423 559 8355,'-10'-10'34,"-1"3"1,2-2-1,1 3 1,2-1-1,0 0 1,1-1 1893,0-2 1,3 6-1653,6 4 0,2 4 0,4 8 1,2 1-1,1 2-169,1 2 0,3 0 1,-1 4-1,0 1-114,3-1 1,2 1 0,2 1 0,2 3-279,-1 1 0,-6-2 0,0 2-24,1-1 0,-4-2 0,-1-3 0,-2 1 0,-2-1-218,1 0 0,-4-5 1,-1-2-1,-2-2-1739,-1-1 775,3-1 1439,-5-4 1,8-6-1,-3-6 1</inkml:trace>
  <inkml:trace contextRef="#ctx0" brushRef="#br0" timeOffset="903">761 569 8355,'0'-10'0,"1"-1"-260,3 1 315,-3 4 1,4-4 274,-5 3 1,0 2 0,-1-1 187,-3 1 1,-2 1 0,-4 6-1,-2 2-97,-2 7 0,-4 5 0,-5 8 1,-3 3-115,-1 3 1,0-4-1,-2 6 1,2-2-306,1 1 0,1-1 0,3 0 0,0-3-171,1-2 1,-5 0 0,7-5 0,1-1-1788,2-2 1,2-4 985,3 1 1,1-2 0,-1-1 0</inkml:trace>
  <inkml:trace contextRef="#ctx0" brushRef="#br0" timeOffset="2929">466 242 8191,'-11'-7'0,"0"1"0,1 1 176,-1 3 1,4 0-1,0-1 1,-1 0 415,-1 0 1,2 2-1,0 1 24,-2 0 0,5-1-477,0-2 1,4 1-1,4-1 1,3 2-20,2 1 0,3-4 1,1 1-1,2 0-323,1 2 0,6 1 0,2-1 0,1-1 153,1-2 0,-3 1 0,4 3 1,0 0-21,0 0 1,-4 3 0,2 1 0,-3-1-355,0 2 0,-3-3 0,0 4 0,-2 0 182,-2 0 0,0-4 0,-2 2 0,1-3 215,-1-1 1,-5 0 0,-1 0-219,2 0 434,-5 0 1,0 0 0,-7-1 84,0-3 1,-5 3-1,2-4-295,0 1 1,-3 1 0,2-4 2,-3-1 1,0 0 0,-1 0 0,0 1 12,1-2 1,-1 1-1,0 0 1,-3 2 110,-4 1 0,2-3 0,-1 2 0,2 0 67,2 3 1,1-2-1,2 2-98,-1 0 1,5 1 0,4 0-40,4-2 0,5 1 1,7 3-1,4 0-199,2 0 1,2 0 0,2 1 0,1 1-238,2 2 1,-2 3 0,2-3 0,-1 2 103,-3 2 0,-4-2 0,-2 1 269,-2 2 1,-5 0 0,-4 2 0,-1-1-44,-3 1 0,-5-1 0,-4 0 0,-4-2 338,-3-1 0,1 1 0,-6 5 0,-2 1-649,-2-1-286,-2 3 0,-1 1 0,-1 4 1</inkml:trace>
  <inkml:trace contextRef="#ctx0" brushRef="#br0" timeOffset="4816">1015 939 8355,'10'0'307,"-3"-4"1,-1 0 564,-1-2-102,-2 4-413,-3-3 1,0 6-314,0 3 1,-1-3-1,-1 3-307,-2 1 0,-3-3 1,3 4-18,-2-1 1,-1 0-1,-4-3-176,1 2 0,3-1 237,-1-3 1,5 0 211,-4 0 1,6-3 0,0-2-1,4 0 99,3 0 1,1-2-1,2 3 1,0-1 239,-2 0 0,0 2 0,3 3-143,1 0 1,-1 1-1,0 3 1,-3 3-34,-4 2 0,-2 1 1,-1 2-1,0 1-304,0 1 1,-4 4 0,-4-3 0,-4 1-687,-2 3 1,-5 1 28,1 1 1,-2 0 0,-1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3:28.858"/>
    </inkml:context>
    <inkml:brush xml:id="br0">
      <inkml:brushProperty name="width" value="0.08571" units="cm"/>
      <inkml:brushProperty name="height" value="0.08571" units="cm"/>
      <inkml:brushProperty name="color" value="#E71225"/>
    </inkml:brush>
  </inkml:definitions>
  <inkml:trace contextRef="#ctx0" brushRef="#br0">96 53 7760,'0'-10'3587,"0"4"-3157,0 1-764,0 5 321,-5 0 0,-1 1 0,-4 2-7,-1 0-1205,5 1 1090,2-4 0,5-4 0,1 0 0,3-2 217,1-3 0,1 4 1,3-1 131,1 1 0,-4 1 1,0 4 68,1 0 1,-2 2-1,0 1 1,-1 4 15,-3 3 1,-1 1 0,-2 2 0,-1 3-568,-2 0 1,-4 2 0,0 3-70,-5 0 0,-2 0 0,-4 0-987,1 0 0,-4 5 0,-5 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46:57.566"/>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1 1 16383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3:35.350"/>
    </inkml:context>
    <inkml:brush xml:id="br0">
      <inkml:brushProperty name="width" value="0.08571" units="cm"/>
      <inkml:brushProperty name="height" value="0.08571" units="cm"/>
      <inkml:brushProperty name="color" value="#E71225"/>
    </inkml:brush>
  </inkml:definitions>
  <inkml:trace contextRef="#ctx0" brushRef="#br0">75 391 8355,'-11'0'779,"1"-5"1,-1 4-438,1-2 0,3 2 0,0 1 1219,-2 0-568,5 0-780,-1 0 0,6 0 1,2-2-180,0-1 0,5 1 0,-1-4-67,3 1 0,0-2 0,1 2 0,-1-1-137,1-2 0,-1-1 1,1-2-1,0 1-128,-1-1 1,1-3 0,-1-1 0,1-2 68,-1-1 1,1-4 0,-2-1 0,0-2 91,-2 2 1,-2 1-1,4 0 1,-3 3 68,-2 1 0,3 3 1,-3 4-1,-2 1 198,-1-1 1,-2 5 347,-2 3 0,-3 1 0,-5 2 0,2 2-184,2 1 0,-3 4 0,5 7 0,-3 4-46,1 2 1,4 6 0,-3 1-1,1 2-50,3 3 0,1-3 0,1 5 1,0-4-155,0-1 0,5-6 0,2 2 0,2-4-301,2-4 0,0-2 0,2-7 0,2-2-8,2-2 0,0 0 0,3-5 0,-1-3-15,-1-3 1,-4-3-1,2-5 1,-1-1 181,-2 0 0,3-9 0,-1 0 0,0-3 130,0 0 0,-1-3 0,-3 3 0,-2 0 21,-2 4 1,2-1 0,-6 8 419,0 1 0,-2 1-11,-1 4-453,0 5 1,0 3 0,0 6 4,0 4 0,0 4 1,0 3-1,-1 5 62,-3 4 0,3 5 0,-4 8 1,2 2 29,-1 3 1,1 6-1,3 3 1,0 1 27,0 2 0,4 0 0,2 0 0,1-2-168,0-1 0,-1-4 0,1-3 0,-2-2-40,0-2 0,-4 2 1,1-4-1,-4 1 11,-5-3 0,-7-3 1,-3-3-1,0-3 8,-1-4 0,-3 0 0,-4-8 1,2-2 62,0-4 0,0-3 1,1-6-1,2-4 58,0-5 0,1-9 1,1-8-1,6-3-109,3-2 0,5-7 0,4-1 0,1-5-168,2-4 0,8-8 0,8-6 0,5-3-786,8-4 1,8-2 0,7-3 0,1 4 89,2 5 1,1 11 0,-2 13 0,-4 8 599,-5 8 307,-9 6 0,-5 10 0,-5-1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3:33.992"/>
    </inkml:context>
    <inkml:brush xml:id="br0">
      <inkml:brushProperty name="width" value="0.08571" units="cm"/>
      <inkml:brushProperty name="height" value="0.08571" units="cm"/>
      <inkml:brushProperty name="color" value="#E71225"/>
    </inkml:brush>
  </inkml:definitions>
  <inkml:trace contextRef="#ctx0" brushRef="#br0">70 0 8355,'-12'0'-125,"-1"0"727,-1 0 0,0 0 1555,4 0-2010,4 0 1,6 0-1,7 0 1,3 2-188,4 1 0,2-2 0,4 3 0,0-3 46,2-1 0,1 0 1,0 0-1,0-1-267,2-3 1,0 3 0,-1-2-1,1 1-284,-2 2 1,-5 0 0,-3 0 0,-1 0-1879,0 0 2255,0 0 1,-3 5-1,-1 1 1</inkml:trace>
  <inkml:trace contextRef="#ctx0" brushRef="#br0" timeOffset="207">154 138 8355,'-27'9'0,"3"-1"0,1-2 166,2-1 0,5 2 0,2-2 1701,2 0 1,7-2-1533,5 0 0,5-2 0,7-1 1,2 0-316,4 0 0,3 0 0,3 0 0,3 0-231,0 0 0,3-4 1,-5-2-1,1-1-664,0 0 0,-2 3 0,-6-2-327,0 2 0,-1 0 0,5 4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3:38.975"/>
    </inkml:context>
    <inkml:brush xml:id="br0">
      <inkml:brushProperty name="width" value="0.08571" units="cm"/>
      <inkml:brushProperty name="height" value="0.08571" units="cm"/>
      <inkml:brushProperty name="color" value="#E71225"/>
    </inkml:brush>
  </inkml:definitions>
  <inkml:trace contextRef="#ctx0" brushRef="#br0">90 223 8355,'-6'-2'-26,"1"0"228,0-1 0,-1-1 1,-4 3-1,-1-1 929,1-2 1,-1 1 158,1 3-1215,-1-5 0,6 4 0,5-3 58,6 3 1,4 1 0,0 0-1,2 0-217,2 0 1,2 0 0,7-1 0,0-2-187,2 0 1,3-4 0,-3 3 0,-2 1-188,-1-2 0,-2 4 0,-2-3 0,-4 3-514,-2 1 1,-2 0-687,1 0 777,-5 0 880,-6 0 0,-6 5 0,-5 1 0</inkml:trace>
  <inkml:trace contextRef="#ctx0" brushRef="#br0" timeOffset="240">163 107 8308,'-7'-11'29,"0"0"1,5 4 0,-3 0 0,2-1 347,-1-1 1,1-2 0,4 1 90,3-1 1,-3 4-1,3 1 486,1 1-793,1 2 1,3 8-1,-2 2 1,-3 3-34,-3 4 0,-1 2 0,0 2 0,0 0-326,0 1 1,0 1 0,0 1-1,0 0-513,0 0 1,4-3-1,0-1 1,1 1-218,0-2 0,3 4 0,-2-3 1</inkml:trace>
  <inkml:trace contextRef="#ctx0" brushRef="#br0" timeOffset="465">100 180 8355,'-10'-17'0,"-1"0"680,0 2-363,1-4 0,3 8 1,0-3 547,-1 2 1,3 5-399,1 0 1,4 4-1,4 1-335,3 4 1,7 3 0,4 4-1,2 1-134,1 2 0,-1 1 1,-2-2-1,-1 2-288,-2 1 0,3 0 0,-4-2 0,-1 1-691,-2 1 1,0 0-217,0-3 0,-1 4 0,1 1 0</inkml:trace>
  <inkml:trace contextRef="#ctx0" brushRef="#br0" timeOffset="614">280 180 7926,'0'-16'-327,"0"2"1,3 2-1,1 2 1496,-2-1 1,-2 2-751,-3 2 0,-3 3 1,-6 8-1,-1 3-239,-1 2 1,-8 5 0,1 1 0,-2 3-598,1 4 0,0 1-863,-3 5 1,3 0 0,-4 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7-20T20:53:29.901"/>
    </inkml:context>
    <inkml:brush xml:id="br0">
      <inkml:brushProperty name="width" value="0.08571" units="cm"/>
      <inkml:brushProperty name="height" value="0.08571" units="cm"/>
      <inkml:brushProperty name="color" value="#E71225"/>
    </inkml:brush>
  </inkml:definitions>
  <inkml:trace contextRef="#ctx0" brushRef="#br0">75 824 8355,'-1'-7'-435,"-3"0"527,-2 5 1,-1-4 0,0 4-1,-1-3 451,-1-1 1,2 3 0,1-4-160,1-2 1,-2 0 0,3-2-184,2 1 1,1 3 0,1 0-28,0-1 1,1-1 0,3 1 0,3 2-64,2 2 1,2-5 0,-1 4 0,1-1-214,-1 2 0,5-1 1,3 2-1,1 1 129,-2 0 0,2 2 0,-4 2 0,1 1-50,-1 4 1,-2 4 0,-5 2 0,-2 2 2,-1 1 0,-2 2 0,-3 3 1,0 0 95,0 0 0,-2-1 0,-4-1 0,-5-3 53,0 0 1,-1 1 0,1-3 0,1-1-85,-1-1 0,-3-3 1,1 0-1,3-4 52,2 0 1,0-1-26,-2-4-327,4 0 1,3 0 0,5-1 0,3-3 52,0-3 1,2 1 0,5-2 0,1-2-21,1 1 0,4-7 0,-3 4 0,0-2 11,1-1 0,2-7 0,0 3 0,2-3-39,1-1 0,-3-1 1,-2 2-1,0-1 52,1-2 1,-4 0 0,0 6 0,-4 1 265,-2 4 0,-1 2 0,1 2 68,-3-1 0,-4 5 0,-4 3-63,-3 1 1,-2 4-1,-2 2 1,0 6 655,1 3 1,-1 9-1,0-1 1,-2 2-308,-1 3 1,3-2 0,5 4-1,2 0-298,1-1 1,2-1 0,1-6 0,0-1-122,0-2 1,5-7-1,3 0 1,4-2-161,2-2 0,1-1 0,-1-5 0,2-1-378,1-3 1,-2 2 0,-3-5 0,1-1-181,1-2 0,-4 0 0,-3-1 0,1 1-24,-3-1 0,5-4 0,-4-2 0</inkml:trace>
  <inkml:trace contextRef="#ctx0" brushRef="#br0" timeOffset="2746">613 96 8476,'-6'-5'0,"2"-1"0,-1-1 0,-2 0 0,-2-1 0,-2-1 0,1-1 0,0 2 0,2 2 0,1 0 1721,-1 0 1,2 4-1417,-1-2 0,4 2 1,1 0-193,4-2 1,1 1 0,4 3-125,1 0 1,1 0 0,2 0 0,1 0 58,2 0 0,1 0 0,4 0 0,-2 0-53,2 0 0,1 1 1,2 1-1,2 3 76,1 1 0,-1-3 1,-3 3-1,0 0-157,1 0 1,-1-3 0,-1 5 0,-2-1 48,0-2 0,-5 4 0,1-5 0,-2 2 65,-2 2 0,0 2 0,-3 0 8,-4 1 0,-2-1 1,-1 1-1,-1 0 110,-2-1 0,0 1 0,-5-1 0,-2 1 19,-3-1 0,-3 4 0,3 2 0,-2-1-114,-1 0 1,2 3 0,-3-3 0,2 2-74,2 1 0,-2 2 0,1 0 0,2-2 40,4-4 0,0 2 0,4 1 0,2-1-369,1-2 239,1-2 0,0-1 0,1-1-39,2 1 1,3-1 0,5 0 0,-1-2-105,1-1 0,4-5 1,3 3-1,0-2 94,0 1 0,2-1 0,-4-3 1,1 0 67,-3 0 0,-2 0 0,-2 2 241,1 1 1,-6-2-1,-4 4 220,-4 0 0,-8-1 0,-1 5 0,-3-2-223,-4 1 1,0 1 0,0 2 0,3-1-56,1 1 0,-3 1 0,4 1 1,1 2-213,1 1 0,3 1 0,1 1 1,2 0-20,1 1 1,-2-3-1,4 2 1,0 1 57,2 1 0,1 1 1,0 0-1,1 0 30,3 0 0,2 0 0,4 0 0,1-1 26,-1-2 0,1 5 1,-2-2-1,-1 1 111,-1-4 0,-1 2 0,3-2 1,-4 2-4,0 1 1,-1 0 0,-6 0-1,-1 0 131,-4 0 0,-2 0 0,-3-1 0,-2-1-85,-4-1 0,-2-5 0,-1 1 0,0-2 76,0-2 0,1-4 1,1-1-1,1-2-340,0 1 0,-1-2 0,0-4 1,3-3-737,0-1 1,4-1-1,3-3 1,4-1-569,0 0 1,1-4-1,4-1 1</inkml:trace>
  <inkml:trace contextRef="#ctx0" brushRef="#br0" timeOffset="10988">402 402 8114,'-6'-5'-1637,"-3"4"2136,2-2 0,2 0 1,0 1 801,1-2-775,3 1 1,-5 3 26,2 0 1,4 0-510,0 0 1,5-1 0,7-2-1,2 0-214,3 1 1,3 0 0,1 2-1,1 0-256,-1 0 1,0 0-1,-1 0 1,-3 0 135,-3 0 0,2 0-440,-2 0 0,0 0 0,-4 0 0</inkml:trace>
  <inkml:trace contextRef="#ctx0" brushRef="#br0" timeOffset="11200">529 349 8223,'-10'-7'0,"2"0"-61,1-1 1,1 2-1,-2 0 1,2 0 408,2 0 1,-3 3 0,3-4 843,2-1-941,1 3 0,1 1 0,1 8 0,1 3-298,2 2 0,-1 3 0,-3 2 0,0 4-346,0 2 0,0 1 0,0 0 0,1 0-671,3 0 397,-3-4 1,4 3 0,-5-4 0</inkml:trace>
  <inkml:trace contextRef="#ctx0" brushRef="#br0" timeOffset="11422">370 307 8449,'-3'-11'307,"-1"1"1,-3 3 511,4 0-544,-1 4 1,4 3-1,2 9 1,1 2-229,4 3 0,2 2 1,2-2-1,1 2-433,2 1 0,-1-1 0,3-3 0,-1 1-630,-2-1 1,3-1 548,-2-2 1,4 6 0,-1 0 0</inkml:trace>
  <inkml:trace contextRef="#ctx0" brushRef="#br0" timeOffset="11566">550 360 8355,'0'-11'0,"-1"2"586,-3 2-407,-2 2 0,-2 5 1,-1 0-36,-3 0 0,-6 8 1,1 4-1,-3 3-1324,-1 4 394,-5 6 1,-1 2-1,-5 4 1</inkml:trace>
  <inkml:trace contextRef="#ctx0" brushRef="#br0" timeOffset="15975">444 444 8355,'5'-6'-712,"-3"-3"623,5 2 1,-3-1 0,2 0 0,0 2 0,-2 0 436,1 0 0,2 2 124,-3-3-316,4 0-194,-7 1 0,3 3 0,-7 6 0,-1 5-340,-2 1 0,-5 6 0,-3 3 1,1 2 1,-8 6-1,-1 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47:52.452"/>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85 127,'-45'0,"15"0,21 0,46-19,-9 15,33-15,-10 19,-7 0,-2 0,7 0,-14 0,26 0,-26 9,5-6,-1 6,6-9,18 0,0 7,0 0,-14 0,0-7,-21 0,14 0,-19 0,35 0,-13 0,18 0,-21 0,0 0,-19 0,35 0,-9 0,-11 0,4 0,-21 0,21 0,-19 0,26 0,-7-7,14 0,-14 0,16 7,-13 0,18 0,-7 0,0 0,-19 0,21 0,-9 0,-9 0,18 0,-13 0,18 0,-21 0,0 0,-14 0,21 0,-14 0,14 0,-7 0,14 0,-19 0,12 0,-19 0,26 0,-18-2,11-5,-14 4,14-4,-14 5,14 2,-14 0,14 0,-7-2,14-5,-7 4,7-4,-7 5,7 2,-7 0,7 0,-7 0,7 0,-7 0,7 0,-5 0,12 0,-19-2,12-5,-12 4,12-4,-7 5,7 2,-14 0,7 0,-14 0,14 0,-4 0,18 0,-19 0,12 0,-5 0,12 0,-7 0,0 0,-14 0,7 0,-7 0,14 0,0 0,7 0,-7 0,0 0,-14 0,7 0,-14 0,14 0,0 0,14 0,-7 0,0 0,0 0,7 0,-7 0,0 0,-7 0,7 0,-14 0,7 0,0 0,14 0,-14 0,0 0,-7 0,14 0,-14 0,7 0,0 0,14 0,7 0,0 0,3 0,-3 0,-19 0,5 0,-26 0,12 0,-14 0,21 0,-14 0,14 0,-14 7,14 0,-14 0,14-7,-14 0,14 0,-21 0,14 0,-14 0,21 0,-14 0,14 0,-18 0,27 7,-9 0,-5 0,5-7,-14 0,14 0,-14 0,14 0,-14 7,14 0,-14 2,14-2,-18-4,27 6,-23-9,16 0,-9-9,0-3,-9-18,-21-3,-15-9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48:12.365"/>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1 107,'11'-35,"-1"7,-10 28,28 0,-12 0,24 0,-19 0,0 0,9 0,3 0,18 0,-7 0,17 10,-17-8,17 7,-7 1,-1-8,8 17,-17-17,17 7,-8-9,1 0,-3 0,-9 0,0 0,0 0,0 0,0 0,0 0,0 0,0 0,-9 0,7 0,2 0,2 0,7 0,-9 0,0 0,0 0,0 0,10 0,-8 0,17-9,-17 7,17-8,-17 10,17 0,-17 0,7 0,-9 0,10 0,-8 0,17 0,-8 0,1 0,7 0,-8 0,10 0,-7 0,0 0,-18 0,20 0,-14 0,19 0,0 0,0 0,0 0,0 0,-18 0,13 0,-9 0,-19 0,26 0,-14 0,-7 0,7 0,-18 0,34 0,-14 0,19 0,-18 0,13 0,-14 0,19 0,0 0,0 0,0 0,0 0,0 0,0 0,0 0,0 0,-9 0,-3 0,1 0,1 0,10 0,0 0,0 0,0 0,-18 0,13 0,-14 0,19 0,0 0,-18-2,4-5,-19 5,26-5,-23 4,25 3,-9 0,-5 0,5 0,-18 0,27 0,-14 0,19 0,0 0,0 0,0 0,-14 3,0 4,-14-5,14 5,-14-5,14-2,-21 0,14 0,-19 0,36 0,-10 0,-5 0,5 0,-14 0,14 0,-14 0,14 0,-19 0,29 0,-10 0,-10 0,20 0,-10 0,-5 0,5 0,-14 0,14 0,-14 7,14 0,-7 0,14-7,-19 0,22 0,-10 0,-5 0,5 0,-14 3,14 4,-7-5,14 5,-14-5,7-2,-19 0,29 0,-15 0,19 0,-21 0,0 0,-19 0,36 0,-15 0,19 0,-14 0,0 0,-19 0,29 0,-10 0,-5 0,5 0,-12 0,19 0,-23 0,35 0,-33 0,25 0,-4 0,-9 0,2 0,-14 0,14 0,-19 0,29 10,-15-8,19 5,-14-5,0-2,-19 0,29 0,-10 0,-5 0,5 0,-14-7,14 0,-14 0,14 7,-19 0,29 0,-15-9,19 7,0-5,-12 4,5 3,-18 0,18 0,-12 7,12 0,-9 0,13-7,-6 0,9 0,0 0,-14 0,0 0,-14 0,14 0,-19 0,29 0,-15-9,19 7,0-10,0 5,-14 5,0-5,-7 2,14-2,-14 5,7-5,-19 4,21-4,-9 0,-11-2,11 2,-19 5,35-8,-13 10,18 0,-14 0,0 0,-14 3,14 4,-14-5,14 5,-19-5,28-2,-13 0,18 0,-14 3,0 4,-14-5,14 5,-19-5,28-2,-13 0,18 0,0 0,-14 3,0 4,-14-5,14 5,-19-5,28-2,-9 0,-4 0,4 0,-19 0,28 0,-9 0,-9 0,18 0,-9 0,-4 0,4 0,-7 3,14 4,-7-5,7 5,-14-5,7-2,-14 3,14 4,-7-5,14 5,-14-5,7-2,-10 0,22 0,-7 0,9 0,0 0,-14 0,0 0,-7 0,14 0,-19 0,21 0,-13-9,18 7,0-5,-14 4,0 3,-19 0,28 0,-9 0,-4 0,4 0,-19 0,28 0,-13 0,18 0,-14 0,0 0,-19 0,38 0,-19 0,28 0,-31 0,3 0,-23 0,32 0,-13 0,18 0,-21 0,0 0,-14 0,21 0,-14 0,14 0,-19 0,28 0,-23-9,26 7,-14-15,8 10,-13 0,7 7,-14 0,14 0,-14 0,14 0,-18 0,18 0,-17 0,10 0,3 0,4 0,-14 0,23 0,-14 0,10 0,-12 0,-2 0,-8-9,1-3,7-9,-17 0,-2 19,-12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48:15.628"/>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63,'21'-18,"-25"13,90-23,-42 26,19-5,-14 4,0 3,-7 0,14 0,-14 3,7 4,-14-5,14 5,-7-5,14-2,0 0,7 0,-14 0,0 0,-12 0,19 0,-18 3,18 4,-12-5,12 5,-7-5,7-2,-7 0,7 0,-7 3,7 4,-7-5,7 5,-14-5,7-2,-7 0,14 0,-14 0,7 0,-7 0,14 0,2 0,12 0,3 0,4 0,-3 0,-4 0,-11 0,4 0,-12 0,5 0,0 0,7 0,0 0,0 0,-7 0,0 0,-7 0,7 0,0 0,7 0,2 0,5 0,-4 0,4 0,-5 3,-2 4,-7-5,0 5,0-5,7-2,0 0,0 0,-7 0,0 0,-14 0,7 0,-14 0,14 0,-7 0,14 0,0 0,7 0,0 0,0 0,0 0,0 0,-7 0,0 0,-14-2,7-5,-14 5,14-5,-14 4,14 3,-5 0,19 0,-18 0,11 0,-12-7,12 0,-7 0,7 7,-10 0,15 0,-5 0,-9 0,2 0,-14 0,14 0,-7 0,14 0,-14 0,7 0,-14 0,14 0,-14 0,14 0,-14 0,14 0,-7 0,14 0,-14 0,7 0,-14 0,14 0,-14 0,14 0,-7 0,14 0,-7 0,7 0,-12 7,12 0,-19 0,19-7,-11 0,11 0,-7 0,7 0,-7 0,7 0,-14 0,7 0,-7 3,14 4,-7-5,7 5,-7-5,7-2,-14 0,7 0,-21 0,14 0,-12 0,26 0,-19 0,19 0,-4 0,11 0,-14 0,0 0,-7 0,14 0,-14 0,7 0,0 0,14 0,0 0,0 0,-7 0,0 0,-7 0,7 0,-14 0,7 0,-14 0,14 0,-14 0,14 0,-14 0,14 0,-19 0,28 0,-13 0,8 0,8 0,-7 0,9 0,-21 0,0 0,-28 0,42 0,-14 0,-7 0,7 0,-14 0,21 0,-19 0,19 0,-7 0,2 0,17 0,-7 0,-1 0,-1 0,-29 0,-4 0,-19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48:30.520"/>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0 42,'49'-23,"0"9,-21 9,14 5,-18 0,27 0,-9 0,-5 0,12 0,0 0,14 0,-14 0,0 0,-14 0,14 0,-7 0,14 0,-14 0,7 0,-18 0,27 0,-9 0,-5 0,5 0,-18 0,27 0,-9 0,-5 0,5 0,-14 0,14 0,-18 0,27 0,-9 0,-5 0,5 0,-14 0,14 0,-18 0,27 0,-9 0,-5 0,5 0,-14 0,14 0,-7 0,14 0,-14 0,7 0,-14 0,14 0,-18 0,27 0,-9 0,2 0,5 0,-14 0,7 0,-18 0,27 0,-9 0,-9 0,9 0,-19 0,26 0,-19 0,12 0,-7 0,14 0,-14 0,7 0,-14 0,14 0,-11 0,18 0,-19 0,19 0,-12 0,12 0,-7 0,7 0,-7 0,7 0,-7 0,7 0,-7 0,7 0,-14 0,7 0,-7 0,14 0,0 0,7 0,-7 0,0 0,-7 0,7 0,-14 0,7 0,2 0,19 0,-18 0,4 0,-12 0,12 0,-12 0,12 0,-18 0,18 0,-12 0,12 0,7 0,7 0,0 0,-7 0,0 0,0 0,0 0,0 0,0 0,0 0,-7 3,0 4,-7-5,7 5,-7-5,7-2,-7 3,7 4,-14-5,7 5,-14-5,14-2,-19 0,29 0,-10 0,-5 3,5 4,-14-5,14 5,-7-5,14-2,-21 0,7 0,-21 0,21 0,-14 0,21 0,-14 0,14 0,-21 0,14 0,-19 0,36 0,-15 0,19 0,0 0,0 0,0 0,0 0,0 0,-9 0,6 0,-6 0,0 0,-12 0,-7-7,0 0,-10 0,34-2,-24 7,7-17,-21 17,-12-8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49:02.953"/>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390 252,'33'-63,"-12"28,-3-11,3 13,3-2,6-5,-23 43,-14 18,-7 11,-21 24,-2 0,-12 7,2 10,-9 4,28-34,0 2,-4 1,1-1,4 0,0-1,-22 33,14-5,5-9,18-28,24-14,23-42,0 0,14-28,-14 10,14-10,-7-5,14-2,0-7,7-7,-28 34,0 0,0-3,0 1,0 1,0 1,28-27,-14 17,0 4,-19 23,19-9,-25 26,-6 16,-18 28,-11 4,-17 24,-14 10,14-32,0 2,2-4,0 1,1-1,1-1,-18 32,7-7,12-12,9-2,9-18,-4 11,23-42,14-14,5-17,16-32,11-9,1-10,-3 1,-4 8,-12 10,2-2,5-3,0 3,14-5,5 5,-26 22,0 2,14-13,12-2,-33 35,7-5,-26 43,-23 18,-14 16,-23 26,19-38,1-1,-14 20,-1 12,6-11,-2 1,7 3,9-9,10 0,9-36,21 1,14-33,7-16,14-19,9-14,-27 18,1-1,0 2,-1-1,-2-4,-2 0,25-28,-6 12,-6-1,11 6,8-8,-10 12,7-7,-14 19,-8 16,-20 32,-14 24,-16 17,-10 15,-6 3,-10 0,7-7,0 0,-2 0,6-7,-6 0,0 3,16-8,-14 10,49-50,14-18,2-21,26-28,-9-16,-21 31,1 0,24-38,-2 9,0 7,0 0,14-7,-14 9,5 29,-31 27,-9 33,-21 12,-25 32,-3 3,-3-8,6-11,-3 3,0 18,7 7,2-5,5-9,5-33,30-13,14-38,7-12,14-23,0-5,7-9,2-2,5-5,-5 5,5-5,-4 11,-3 3,0 17,0-3,-19 23,0 7,-23 33,-14 0,-25 33,-15 14,0-5,-11 18,7 1,9-19,-7 14,16-14,-2 7,14-33,7 1,30-57,19-9,0-12,0-16,5 0,2-7,7-7,7 0,-34 35,0 0,41-28,-4 10,-10 1,-19 29,-16 25,-28 33,-16 21,-17 19,-7 7,3-10,-10 10,10-8,7-11,9-7,9-9,10-12,23-28,-3-14,24-35,7-5,7-20,3-10,-8 9,-19 29,1 1,26-30,-24 29,2-1,4-2,2 0,0 2,0 3,34-26,-11 19,-10 16,-28 14,7 18,-28 24,-14 26,-17 25,-8 3,-15 2,10-12,-3 5,3-4,16-10,0-5,9-4,31-29,23-32,14-25,7-31,-28 26,0-1,-1-2,-1 1,28-29,-25 33,0 0,-1-4,0 1,35-30,0 12,-14 14,5 31,-38 32,-9 25,-21 17,-18 0,-3-7,2 3,-7 11,-2 7,14-5,3-9,41-37,19-33,-2-19,23-37,0-7,-22 25,2-1,-5 4,-2 0,-1-1,0 2,31-24,-3 16,-19 23,-14 7,-23 33,-18 17,-13 36,-8 3,-3-4,14-3,0-5,0 12,9-23,3-8,27-36,15-27,23-32,7-16,-28 27,0-1,0 4,0 0,0-1,0 2,0 4,0 2,21-21,-5 14,-23 35,-28 28,-21 37,-2-14,-3 3,4 2,0 0,-3 0,1 0,-11 35,7-14,14-14,5-14,37-35,14-28,4-5,3-23,7-7,0-16,3-3,-8 5,-13 31,1 1,24-27,14 2,-19 19,-20 32,-24 33,-17 12,-25 44,-9-7,-7 16,4-7,12-11,0 2,7-12,7-2,5-18,23-10,14-28,7-21,21-21,-5-10,5-15,0-10,-14 16,14-9,-7 9,0 8,-2-1,9 5,-10 14,6-5,-24 38,-14 23,-14 14,-24 37,-4 1,5-8,-10 7,-4 1,11-8,-9 5,10-5,13-11,31-33,23-28,16-33,12-30,-33 30,1-4,4-8,0-1,-10 10,1 0,7-4,-1 3,8-14,9-5,-19 32,12-15,-14 41,-2-14,-5 47,-35 14,0 28,0 0,-21-7,14 0,-16 0,9-9,0 7,0-17,0 17,9-17,3-11,9-5,0-26,0 17,28-17,-12-2,24-12,-1-18,-4-3,7-9,7-18,-2-1,-13 19,2 0,20-28,-20 25,0-1,27-31,-9 14,9 9,-14 19,-24 19,13-3,-27 19,1 28,-3-11,-18 50,-5-6,-5 9,-2 12,0-5,3-5,4-2,4-14,31-16,14-19,0-17,14-25,-14-2,14-33,10-5,-21 20,1-2,-3 6,0 2,34-28,-14 28,-16 37,-19 33,-19 14,-16 14,2 0,-2 0,10-28,-6 3,10-27,0 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10956F-C139-43CE-A608-A1D98D58E581}" type="datetimeFigureOut">
              <a:rPr lang="en-IN" smtClean="0"/>
              <a:t>Sat 21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12F72-E392-43E1-B8CF-30CE99234F32}" type="slidenum">
              <a:rPr lang="en-IN" smtClean="0"/>
              <a:t>‹#›</a:t>
            </a:fld>
            <a:endParaRPr lang="en-IN"/>
          </a:p>
        </p:txBody>
      </p:sp>
    </p:spTree>
    <p:extLst>
      <p:ext uri="{BB962C8B-B14F-4D97-AF65-F5344CB8AC3E}">
        <p14:creationId xmlns:p14="http://schemas.microsoft.com/office/powerpoint/2010/main" val="278841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10956F-C139-43CE-A608-A1D98D58E581}" type="datetimeFigureOut">
              <a:rPr lang="en-IN" smtClean="0"/>
              <a:t>Sat 21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12F72-E392-43E1-B8CF-30CE99234F32}" type="slidenum">
              <a:rPr lang="en-IN" smtClean="0"/>
              <a:t>‹#›</a:t>
            </a:fld>
            <a:endParaRPr lang="en-IN"/>
          </a:p>
        </p:txBody>
      </p:sp>
    </p:spTree>
    <p:extLst>
      <p:ext uri="{BB962C8B-B14F-4D97-AF65-F5344CB8AC3E}">
        <p14:creationId xmlns:p14="http://schemas.microsoft.com/office/powerpoint/2010/main" val="371985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10956F-C139-43CE-A608-A1D98D58E581}" type="datetimeFigureOut">
              <a:rPr lang="en-IN" smtClean="0"/>
              <a:t>Sat 21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12F72-E392-43E1-B8CF-30CE99234F32}" type="slidenum">
              <a:rPr lang="en-IN" smtClean="0"/>
              <a:t>‹#›</a:t>
            </a:fld>
            <a:endParaRPr lang="en-IN"/>
          </a:p>
        </p:txBody>
      </p:sp>
    </p:spTree>
    <p:extLst>
      <p:ext uri="{BB962C8B-B14F-4D97-AF65-F5344CB8AC3E}">
        <p14:creationId xmlns:p14="http://schemas.microsoft.com/office/powerpoint/2010/main" val="91000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10956F-C139-43CE-A608-A1D98D58E581}" type="datetimeFigureOut">
              <a:rPr lang="en-IN" smtClean="0"/>
              <a:t>Sat 21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12F72-E392-43E1-B8CF-30CE99234F32}" type="slidenum">
              <a:rPr lang="en-IN" smtClean="0"/>
              <a:t>‹#›</a:t>
            </a:fld>
            <a:endParaRPr lang="en-IN"/>
          </a:p>
        </p:txBody>
      </p:sp>
    </p:spTree>
    <p:extLst>
      <p:ext uri="{BB962C8B-B14F-4D97-AF65-F5344CB8AC3E}">
        <p14:creationId xmlns:p14="http://schemas.microsoft.com/office/powerpoint/2010/main" val="201661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0956F-C139-43CE-A608-A1D98D58E581}" type="datetimeFigureOut">
              <a:rPr lang="en-IN" smtClean="0"/>
              <a:t>Sat 21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12F72-E392-43E1-B8CF-30CE99234F32}" type="slidenum">
              <a:rPr lang="en-IN" smtClean="0"/>
              <a:t>‹#›</a:t>
            </a:fld>
            <a:endParaRPr lang="en-IN"/>
          </a:p>
        </p:txBody>
      </p:sp>
    </p:spTree>
    <p:extLst>
      <p:ext uri="{BB962C8B-B14F-4D97-AF65-F5344CB8AC3E}">
        <p14:creationId xmlns:p14="http://schemas.microsoft.com/office/powerpoint/2010/main" val="1943249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10956F-C139-43CE-A608-A1D98D58E581}" type="datetimeFigureOut">
              <a:rPr lang="en-IN" smtClean="0"/>
              <a:t>Sat 21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D12F72-E392-43E1-B8CF-30CE99234F32}" type="slidenum">
              <a:rPr lang="en-IN" smtClean="0"/>
              <a:t>‹#›</a:t>
            </a:fld>
            <a:endParaRPr lang="en-IN"/>
          </a:p>
        </p:txBody>
      </p:sp>
    </p:spTree>
    <p:extLst>
      <p:ext uri="{BB962C8B-B14F-4D97-AF65-F5344CB8AC3E}">
        <p14:creationId xmlns:p14="http://schemas.microsoft.com/office/powerpoint/2010/main" val="125197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10956F-C139-43CE-A608-A1D98D58E581}" type="datetimeFigureOut">
              <a:rPr lang="en-IN" smtClean="0"/>
              <a:t>Sat 21 Jul 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D12F72-E392-43E1-B8CF-30CE99234F32}" type="slidenum">
              <a:rPr lang="en-IN" smtClean="0"/>
              <a:t>‹#›</a:t>
            </a:fld>
            <a:endParaRPr lang="en-IN"/>
          </a:p>
        </p:txBody>
      </p:sp>
    </p:spTree>
    <p:extLst>
      <p:ext uri="{BB962C8B-B14F-4D97-AF65-F5344CB8AC3E}">
        <p14:creationId xmlns:p14="http://schemas.microsoft.com/office/powerpoint/2010/main" val="343145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10956F-C139-43CE-A608-A1D98D58E581}" type="datetimeFigureOut">
              <a:rPr lang="en-IN" smtClean="0"/>
              <a:t>Sat 21 Jul 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D12F72-E392-43E1-B8CF-30CE99234F32}" type="slidenum">
              <a:rPr lang="en-IN" smtClean="0"/>
              <a:t>‹#›</a:t>
            </a:fld>
            <a:endParaRPr lang="en-IN"/>
          </a:p>
        </p:txBody>
      </p:sp>
    </p:spTree>
    <p:extLst>
      <p:ext uri="{BB962C8B-B14F-4D97-AF65-F5344CB8AC3E}">
        <p14:creationId xmlns:p14="http://schemas.microsoft.com/office/powerpoint/2010/main" val="277134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0956F-C139-43CE-A608-A1D98D58E581}" type="datetimeFigureOut">
              <a:rPr lang="en-IN" smtClean="0"/>
              <a:t>Sat 21 Jul 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D12F72-E392-43E1-B8CF-30CE99234F32}" type="slidenum">
              <a:rPr lang="en-IN" smtClean="0"/>
              <a:t>‹#›</a:t>
            </a:fld>
            <a:endParaRPr lang="en-IN"/>
          </a:p>
        </p:txBody>
      </p:sp>
    </p:spTree>
    <p:extLst>
      <p:ext uri="{BB962C8B-B14F-4D97-AF65-F5344CB8AC3E}">
        <p14:creationId xmlns:p14="http://schemas.microsoft.com/office/powerpoint/2010/main" val="317119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0956F-C139-43CE-A608-A1D98D58E581}" type="datetimeFigureOut">
              <a:rPr lang="en-IN" smtClean="0"/>
              <a:t>Sat 21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D12F72-E392-43E1-B8CF-30CE99234F32}" type="slidenum">
              <a:rPr lang="en-IN" smtClean="0"/>
              <a:t>‹#›</a:t>
            </a:fld>
            <a:endParaRPr lang="en-IN"/>
          </a:p>
        </p:txBody>
      </p:sp>
    </p:spTree>
    <p:extLst>
      <p:ext uri="{BB962C8B-B14F-4D97-AF65-F5344CB8AC3E}">
        <p14:creationId xmlns:p14="http://schemas.microsoft.com/office/powerpoint/2010/main" val="301967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0956F-C139-43CE-A608-A1D98D58E581}" type="datetimeFigureOut">
              <a:rPr lang="en-IN" smtClean="0"/>
              <a:t>Sat 21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D12F72-E392-43E1-B8CF-30CE99234F32}" type="slidenum">
              <a:rPr lang="en-IN" smtClean="0"/>
              <a:t>‹#›</a:t>
            </a:fld>
            <a:endParaRPr lang="en-IN"/>
          </a:p>
        </p:txBody>
      </p:sp>
    </p:spTree>
    <p:extLst>
      <p:ext uri="{BB962C8B-B14F-4D97-AF65-F5344CB8AC3E}">
        <p14:creationId xmlns:p14="http://schemas.microsoft.com/office/powerpoint/2010/main" val="169169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0956F-C139-43CE-A608-A1D98D58E581}" type="datetimeFigureOut">
              <a:rPr lang="en-IN" smtClean="0"/>
              <a:t>Sat 21 Jul 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12F72-E392-43E1-B8CF-30CE99234F32}" type="slidenum">
              <a:rPr lang="en-IN" smtClean="0"/>
              <a:t>‹#›</a:t>
            </a:fld>
            <a:endParaRPr lang="en-IN"/>
          </a:p>
        </p:txBody>
      </p:sp>
    </p:spTree>
    <p:extLst>
      <p:ext uri="{BB962C8B-B14F-4D97-AF65-F5344CB8AC3E}">
        <p14:creationId xmlns:p14="http://schemas.microsoft.com/office/powerpoint/2010/main" val="380878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8.png"/><Relationship Id="rId5" Type="http://schemas.openxmlformats.org/officeDocument/2006/relationships/image" Target="../media/image5.emf"/><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0.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1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13.emf"/><Relationship Id="rId4" Type="http://schemas.openxmlformats.org/officeDocument/2006/relationships/customXml" Target="../ink/ink15.xml"/></Relationships>
</file>

<file path=ppt/slides/_rels/slide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customXml" Target="../ink/ink26.xml"/><Relationship Id="rId26" Type="http://schemas.openxmlformats.org/officeDocument/2006/relationships/customXml" Target="../ink/ink30.xml"/><Relationship Id="rId39" Type="http://schemas.openxmlformats.org/officeDocument/2006/relationships/image" Target="../media/image39.png"/><Relationship Id="rId21" Type="http://schemas.openxmlformats.org/officeDocument/2006/relationships/image" Target="../media/image30.png"/><Relationship Id="rId34" Type="http://schemas.openxmlformats.org/officeDocument/2006/relationships/customXml" Target="../ink/ink34.xml"/><Relationship Id="rId42" Type="http://schemas.openxmlformats.org/officeDocument/2006/relationships/customXml" Target="../ink/ink38.xml"/><Relationship Id="rId47" Type="http://schemas.openxmlformats.org/officeDocument/2006/relationships/image" Target="../media/image43.png"/><Relationship Id="rId50" Type="http://schemas.openxmlformats.org/officeDocument/2006/relationships/customXml" Target="../ink/ink42.xml"/><Relationship Id="rId7" Type="http://schemas.openxmlformats.org/officeDocument/2006/relationships/image" Target="../media/image23.png"/><Relationship Id="rId2" Type="http://schemas.openxmlformats.org/officeDocument/2006/relationships/customXml" Target="../ink/ink18.xml"/><Relationship Id="rId16" Type="http://schemas.openxmlformats.org/officeDocument/2006/relationships/customXml" Target="../ink/ink25.xml"/><Relationship Id="rId29" Type="http://schemas.openxmlformats.org/officeDocument/2006/relationships/image" Target="../media/image34.png"/><Relationship Id="rId11" Type="http://schemas.openxmlformats.org/officeDocument/2006/relationships/image" Target="../media/image25.png"/><Relationship Id="rId24" Type="http://schemas.openxmlformats.org/officeDocument/2006/relationships/customXml" Target="../ink/ink29.xml"/><Relationship Id="rId32" Type="http://schemas.openxmlformats.org/officeDocument/2006/relationships/customXml" Target="../ink/ink33.xml"/><Relationship Id="rId37" Type="http://schemas.openxmlformats.org/officeDocument/2006/relationships/image" Target="../media/image38.png"/><Relationship Id="rId40" Type="http://schemas.openxmlformats.org/officeDocument/2006/relationships/customXml" Target="../ink/ink37.xml"/><Relationship Id="rId45" Type="http://schemas.openxmlformats.org/officeDocument/2006/relationships/image" Target="../media/image42.png"/><Relationship Id="rId53" Type="http://schemas.openxmlformats.org/officeDocument/2006/relationships/image" Target="../media/image46.png"/><Relationship Id="rId5" Type="http://schemas.openxmlformats.org/officeDocument/2006/relationships/image" Target="../media/image22.png"/><Relationship Id="rId10" Type="http://schemas.openxmlformats.org/officeDocument/2006/relationships/customXml" Target="../ink/ink22.xml"/><Relationship Id="rId19" Type="http://schemas.openxmlformats.org/officeDocument/2006/relationships/image" Target="../media/image29.png"/><Relationship Id="rId31" Type="http://schemas.openxmlformats.org/officeDocument/2006/relationships/image" Target="../media/image35.png"/><Relationship Id="rId44" Type="http://schemas.openxmlformats.org/officeDocument/2006/relationships/customXml" Target="../ink/ink39.xml"/><Relationship Id="rId52" Type="http://schemas.openxmlformats.org/officeDocument/2006/relationships/customXml" Target="../ink/ink43.xml"/><Relationship Id="rId4" Type="http://schemas.openxmlformats.org/officeDocument/2006/relationships/customXml" Target="../ink/ink19.xml"/><Relationship Id="rId9" Type="http://schemas.openxmlformats.org/officeDocument/2006/relationships/image" Target="../media/image24.png"/><Relationship Id="rId14" Type="http://schemas.openxmlformats.org/officeDocument/2006/relationships/customXml" Target="../ink/ink24.xml"/><Relationship Id="rId22" Type="http://schemas.openxmlformats.org/officeDocument/2006/relationships/customXml" Target="../ink/ink28.xml"/><Relationship Id="rId27" Type="http://schemas.openxmlformats.org/officeDocument/2006/relationships/image" Target="../media/image33.png"/><Relationship Id="rId30" Type="http://schemas.openxmlformats.org/officeDocument/2006/relationships/customXml" Target="../ink/ink32.xml"/><Relationship Id="rId35" Type="http://schemas.openxmlformats.org/officeDocument/2006/relationships/image" Target="../media/image37.png"/><Relationship Id="rId43" Type="http://schemas.openxmlformats.org/officeDocument/2006/relationships/image" Target="../media/image41.png"/><Relationship Id="rId48" Type="http://schemas.openxmlformats.org/officeDocument/2006/relationships/customXml" Target="../ink/ink41.xml"/><Relationship Id="rId8" Type="http://schemas.openxmlformats.org/officeDocument/2006/relationships/customXml" Target="../ink/ink21.xml"/><Relationship Id="rId51" Type="http://schemas.openxmlformats.org/officeDocument/2006/relationships/image" Target="../media/image45.png"/><Relationship Id="rId3" Type="http://schemas.openxmlformats.org/officeDocument/2006/relationships/image" Target="../media/image21.png"/><Relationship Id="rId12" Type="http://schemas.openxmlformats.org/officeDocument/2006/relationships/customXml" Target="../ink/ink23.xml"/><Relationship Id="rId17" Type="http://schemas.openxmlformats.org/officeDocument/2006/relationships/image" Target="../media/image28.png"/><Relationship Id="rId25" Type="http://schemas.openxmlformats.org/officeDocument/2006/relationships/image" Target="../media/image32.png"/><Relationship Id="rId33" Type="http://schemas.openxmlformats.org/officeDocument/2006/relationships/image" Target="../media/image36.png"/><Relationship Id="rId38" Type="http://schemas.openxmlformats.org/officeDocument/2006/relationships/customXml" Target="../ink/ink36.xml"/><Relationship Id="rId46" Type="http://schemas.openxmlformats.org/officeDocument/2006/relationships/customXml" Target="../ink/ink40.xml"/><Relationship Id="rId20" Type="http://schemas.openxmlformats.org/officeDocument/2006/relationships/customXml" Target="../ink/ink27.xml"/><Relationship Id="rId41"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20.xml"/><Relationship Id="rId15" Type="http://schemas.openxmlformats.org/officeDocument/2006/relationships/image" Target="../media/image27.png"/><Relationship Id="rId23" Type="http://schemas.openxmlformats.org/officeDocument/2006/relationships/image" Target="../media/image31.png"/><Relationship Id="rId28" Type="http://schemas.openxmlformats.org/officeDocument/2006/relationships/customXml" Target="../ink/ink31.xml"/><Relationship Id="rId36" Type="http://schemas.openxmlformats.org/officeDocument/2006/relationships/customXml" Target="../ink/ink35.xml"/><Relationship Id="rId4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Support Vector Regressor</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xmlns="" id="{EFE22362-D7F5-0D44-8E15-D68E50C9FB5F}"/>
                  </a:ext>
                </a:extLst>
              </p14:cNvPr>
              <p14:cNvContentPartPr/>
              <p14:nvPr/>
            </p14:nvContentPartPr>
            <p14:xfrm>
              <a:off x="2769501" y="3859643"/>
              <a:ext cx="2177640" cy="38160"/>
            </p14:xfrm>
          </p:contentPart>
        </mc:Choice>
        <mc:Fallback xmlns="">
          <p:pic>
            <p:nvPicPr>
              <p:cNvPr id="4" name="Ink 3">
                <a:extLst>
                  <a:ext uri="{FF2B5EF4-FFF2-40B4-BE49-F238E27FC236}">
                    <a16:creationId xmlns:a16="http://schemas.microsoft.com/office/drawing/2014/main" id="{EFE22362-D7F5-0D44-8E15-D68E50C9FB5F}"/>
                  </a:ext>
                </a:extLst>
              </p:cNvPr>
              <p:cNvPicPr/>
              <p:nvPr/>
            </p:nvPicPr>
            <p:blipFill>
              <a:blip r:embed="rId3"/>
              <a:stretch>
                <a:fillRect/>
              </a:stretch>
            </p:blipFill>
            <p:spPr>
              <a:xfrm>
                <a:off x="2715861" y="3752003"/>
                <a:ext cx="22852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xmlns="" id="{36235010-D6F2-3845-8FCB-42CA09F84732}"/>
                  </a:ext>
                </a:extLst>
              </p14:cNvPr>
              <p14:cNvContentPartPr/>
              <p14:nvPr/>
            </p14:nvContentPartPr>
            <p14:xfrm>
              <a:off x="5150901" y="3859643"/>
              <a:ext cx="1323360" cy="60840"/>
            </p14:xfrm>
          </p:contentPart>
        </mc:Choice>
        <mc:Fallback xmlns="">
          <p:pic>
            <p:nvPicPr>
              <p:cNvPr id="5" name="Ink 4">
                <a:extLst>
                  <a:ext uri="{FF2B5EF4-FFF2-40B4-BE49-F238E27FC236}">
                    <a16:creationId xmlns:a16="http://schemas.microsoft.com/office/drawing/2014/main" id="{36235010-D6F2-3845-8FCB-42CA09F84732}"/>
                  </a:ext>
                </a:extLst>
              </p:cNvPr>
              <p:cNvPicPr/>
              <p:nvPr/>
            </p:nvPicPr>
            <p:blipFill>
              <a:blip r:embed="rId5"/>
              <a:stretch>
                <a:fillRect/>
              </a:stretch>
            </p:blipFill>
            <p:spPr>
              <a:xfrm>
                <a:off x="5096901" y="3752003"/>
                <a:ext cx="14310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xmlns="" id="{1E3B2EEE-DBE9-8C4F-8332-3E575EE16A94}"/>
                  </a:ext>
                </a:extLst>
              </p14:cNvPr>
              <p14:cNvContentPartPr/>
              <p14:nvPr/>
            </p14:nvContentPartPr>
            <p14:xfrm>
              <a:off x="6662901" y="3882323"/>
              <a:ext cx="1535760" cy="23040"/>
            </p14:xfrm>
          </p:contentPart>
        </mc:Choice>
        <mc:Fallback xmlns="">
          <p:pic>
            <p:nvPicPr>
              <p:cNvPr id="6" name="Ink 5">
                <a:extLst>
                  <a:ext uri="{FF2B5EF4-FFF2-40B4-BE49-F238E27FC236}">
                    <a16:creationId xmlns:a16="http://schemas.microsoft.com/office/drawing/2014/main" id="{1E3B2EEE-DBE9-8C4F-8332-3E575EE16A94}"/>
                  </a:ext>
                </a:extLst>
              </p:cNvPr>
              <p:cNvPicPr/>
              <p:nvPr/>
            </p:nvPicPr>
            <p:blipFill>
              <a:blip r:embed="rId7"/>
              <a:stretch>
                <a:fillRect/>
              </a:stretch>
            </p:blipFill>
            <p:spPr>
              <a:xfrm>
                <a:off x="6608901" y="3774683"/>
                <a:ext cx="1643400" cy="238680"/>
              </a:xfrm>
              <a:prstGeom prst="rect">
                <a:avLst/>
              </a:prstGeom>
            </p:spPr>
          </p:pic>
        </mc:Fallback>
      </mc:AlternateContent>
      <p:sp>
        <p:nvSpPr>
          <p:cNvPr id="3" name="Subtitle 2"/>
          <p:cNvSpPr>
            <a:spLocks noGrp="1"/>
          </p:cNvSpPr>
          <p:nvPr>
            <p:ph type="subTitle" idx="1"/>
          </p:nvPr>
        </p:nvSpPr>
        <p:spPr/>
        <p:txBody>
          <a:bodyPr/>
          <a:lstStyle/>
          <a:p>
            <a:r>
              <a:rPr lang="en-IN" dirty="0"/>
              <a:t>Linear/Non-Linear, Parametric, Multivariate Regressor</a:t>
            </a:r>
          </a:p>
        </p:txBody>
      </p:sp>
    </p:spTree>
    <p:extLst>
      <p:ext uri="{BB962C8B-B14F-4D97-AF65-F5344CB8AC3E}">
        <p14:creationId xmlns:p14="http://schemas.microsoft.com/office/powerpoint/2010/main" val="3764547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Support Vector Regression</a:t>
            </a:r>
          </a:p>
        </p:txBody>
      </p:sp>
      <mc:AlternateContent xmlns:mc="http://schemas.openxmlformats.org/markup-compatibility/2006">
        <mc:Choice xmlns:aink="http://schemas.microsoft.com/office/drawing/2016/ink" xmlns:p14="http://schemas.microsoft.com/office/powerpoint/2010/main" xmlns="" Requires="p14 aink">
          <p:contentPart p14:bwMode="auto" r:id="rId2">
            <p14:nvContentPartPr>
              <p14:cNvPr id="4" name="Ink 3">
                <a:extLst>
                  <a:ext uri="{FF2B5EF4-FFF2-40B4-BE49-F238E27FC236}">
                    <a16:creationId xmlns:a16="http://schemas.microsoft.com/office/drawing/2014/main" id="{3EAD7AEF-3641-B443-ADA1-91069B38D085}"/>
                  </a:ext>
                </a:extLst>
              </p14:cNvPr>
              <p14:cNvContentPartPr/>
              <p14:nvPr/>
            </p14:nvContentPartPr>
            <p14:xfrm>
              <a:off x="9550461" y="4033523"/>
              <a:ext cx="360" cy="360"/>
            </p14:xfrm>
          </p:contentPart>
        </mc:Choice>
        <mc:Fallback>
          <p:pic>
            <p:nvPicPr>
              <p:cNvPr id="4" name="Ink 3">
                <a:extLst>
                  <a:ext uri="{FF2B5EF4-FFF2-40B4-BE49-F238E27FC236}">
                    <a16:creationId xmlns:a16="http://schemas.microsoft.com/office/drawing/2014/main" xmlns="" id="{3EAD7AEF-3641-B443-ADA1-91069B38D085}"/>
                  </a:ext>
                </a:extLst>
              </p:cNvPr>
              <p:cNvPicPr/>
              <p:nvPr/>
            </p:nvPicPr>
            <p:blipFill>
              <a:blip r:embed="rId3"/>
              <a:stretch>
                <a:fillRect/>
              </a:stretch>
            </p:blipFill>
            <p:spPr>
              <a:xfrm>
                <a:off x="9532821" y="3925883"/>
                <a:ext cx="36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xmlns="" id="{413D7BE4-DDC5-FA42-BB48-9BC442C46BAC}"/>
                  </a:ext>
                </a:extLst>
              </p14:cNvPr>
              <p14:cNvContentPartPr/>
              <p14:nvPr/>
            </p14:nvContentPartPr>
            <p14:xfrm>
              <a:off x="4642124" y="2502068"/>
              <a:ext cx="3078000" cy="45720"/>
            </p14:xfrm>
          </p:contentPart>
        </mc:Choice>
        <mc:Fallback>
          <p:pic>
            <p:nvPicPr>
              <p:cNvPr id="10" name="Ink 9">
                <a:extLst>
                  <a:ext uri="{FF2B5EF4-FFF2-40B4-BE49-F238E27FC236}">
                    <a16:creationId xmlns:a16="http://schemas.microsoft.com/office/drawing/2014/main" xmlns:p14="http://schemas.microsoft.com/office/powerpoint/2010/main" xmlns="" id="{413D7BE4-DDC5-FA42-BB48-9BC442C46BAC}"/>
                  </a:ext>
                </a:extLst>
              </p:cNvPr>
              <p:cNvPicPr/>
              <p:nvPr/>
            </p:nvPicPr>
            <p:blipFill>
              <a:blip r:embed="rId5"/>
              <a:stretch>
                <a:fillRect/>
              </a:stretch>
            </p:blipFill>
            <p:spPr>
              <a:xfrm>
                <a:off x="4588124" y="2394068"/>
                <a:ext cx="31860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xmlns="" id="{A4F27AC4-2CA5-E243-B78B-8171C8A4679A}"/>
                  </a:ext>
                </a:extLst>
              </p14:cNvPr>
              <p14:cNvContentPartPr/>
              <p14:nvPr/>
            </p14:nvContentPartPr>
            <p14:xfrm>
              <a:off x="4606581" y="5423843"/>
              <a:ext cx="6282360" cy="54000"/>
            </p14:xfrm>
          </p:contentPart>
        </mc:Choice>
        <mc:Fallback xmlns="">
          <p:pic>
            <p:nvPicPr>
              <p:cNvPr id="11" name="Ink 10">
                <a:extLst>
                  <a:ext uri="{FF2B5EF4-FFF2-40B4-BE49-F238E27FC236}">
                    <a16:creationId xmlns:a16="http://schemas.microsoft.com/office/drawing/2014/main" id="{A4F27AC4-2CA5-E243-B78B-8171C8A4679A}"/>
                  </a:ext>
                </a:extLst>
              </p:cNvPr>
              <p:cNvPicPr/>
              <p:nvPr/>
            </p:nvPicPr>
            <p:blipFill>
              <a:blip r:embed="rId7"/>
              <a:stretch>
                <a:fillRect/>
              </a:stretch>
            </p:blipFill>
            <p:spPr>
              <a:xfrm>
                <a:off x="4552941" y="5315843"/>
                <a:ext cx="639000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xmlns="" id="{EDFA22F1-AF87-3A45-9874-3E56873C630C}"/>
                  </a:ext>
                </a:extLst>
              </p14:cNvPr>
              <p14:cNvContentPartPr/>
              <p14:nvPr/>
            </p14:nvContentPartPr>
            <p14:xfrm>
              <a:off x="940341" y="5847923"/>
              <a:ext cx="3757320" cy="30600"/>
            </p14:xfrm>
          </p:contentPart>
        </mc:Choice>
        <mc:Fallback xmlns="">
          <p:pic>
            <p:nvPicPr>
              <p:cNvPr id="12" name="Ink 11">
                <a:extLst>
                  <a:ext uri="{FF2B5EF4-FFF2-40B4-BE49-F238E27FC236}">
                    <a16:creationId xmlns:a16="http://schemas.microsoft.com/office/drawing/2014/main" id="{EDFA22F1-AF87-3A45-9874-3E56873C630C}"/>
                  </a:ext>
                </a:extLst>
              </p:cNvPr>
              <p:cNvPicPr/>
              <p:nvPr/>
            </p:nvPicPr>
            <p:blipFill>
              <a:blip r:embed="rId9"/>
              <a:stretch>
                <a:fillRect/>
              </a:stretch>
            </p:blipFill>
            <p:spPr>
              <a:xfrm>
                <a:off x="886341" y="5739923"/>
                <a:ext cx="38649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xmlns="" id="{9D8E3ED1-E95A-A245-9980-9E85A7211855}"/>
                  </a:ext>
                </a:extLst>
              </p14:cNvPr>
              <p14:cNvContentPartPr/>
              <p14:nvPr/>
            </p14:nvContentPartPr>
            <p14:xfrm>
              <a:off x="5097981" y="5008763"/>
              <a:ext cx="2993760" cy="23040"/>
            </p14:xfrm>
          </p:contentPart>
        </mc:Choice>
        <mc:Fallback xmlns="">
          <p:pic>
            <p:nvPicPr>
              <p:cNvPr id="13" name="Ink 12">
                <a:extLst>
                  <a:ext uri="{FF2B5EF4-FFF2-40B4-BE49-F238E27FC236}">
                    <a16:creationId xmlns:a16="http://schemas.microsoft.com/office/drawing/2014/main" id="{9D8E3ED1-E95A-A245-9980-9E85A7211855}"/>
                  </a:ext>
                </a:extLst>
              </p:cNvPr>
              <p:cNvPicPr/>
              <p:nvPr/>
            </p:nvPicPr>
            <p:blipFill>
              <a:blip r:embed="rId11"/>
              <a:stretch>
                <a:fillRect/>
              </a:stretch>
            </p:blipFill>
            <p:spPr>
              <a:xfrm>
                <a:off x="5043981" y="4900763"/>
                <a:ext cx="3101400" cy="238680"/>
              </a:xfrm>
              <a:prstGeom prst="rect">
                <a:avLst/>
              </a:prstGeom>
            </p:spPr>
          </p:pic>
        </mc:Fallback>
      </mc:AlternateContent>
      <p:sp>
        <p:nvSpPr>
          <p:cNvPr id="3" name="Content Placeholder 2"/>
          <p:cNvSpPr>
            <a:spLocks noGrp="1"/>
          </p:cNvSpPr>
          <p:nvPr>
            <p:ph idx="1"/>
          </p:nvPr>
        </p:nvSpPr>
        <p:spPr/>
        <p:txBody>
          <a:bodyPr>
            <a:normAutofit lnSpcReduction="10000"/>
          </a:bodyPr>
          <a:lstStyle/>
          <a:p>
            <a:pPr marL="0" indent="0">
              <a:lnSpc>
                <a:spcPct val="150000"/>
              </a:lnSpc>
              <a:buNone/>
            </a:pPr>
            <a:r>
              <a:rPr lang="en-US" sz="2000" dirty="0">
                <a:latin typeface="Roboto" panose="02000000000000000000" pitchFamily="2" charset="0"/>
                <a:ea typeface="Roboto" panose="02000000000000000000" pitchFamily="2" charset="0"/>
              </a:rPr>
              <a:t>The method of Support Vector Classification can be extended to solve regression problems. This method is called Support Vector Regression.</a:t>
            </a:r>
          </a:p>
          <a:p>
            <a:pPr marL="0" indent="0">
              <a:lnSpc>
                <a:spcPct val="150000"/>
              </a:lnSpc>
              <a:buNone/>
            </a:pPr>
            <a:endParaRPr lang="en-US" sz="2000" dirty="0">
              <a:latin typeface="Roboto" panose="02000000000000000000" pitchFamily="2" charset="0"/>
              <a:ea typeface="Roboto" panose="02000000000000000000" pitchFamily="2" charset="0"/>
            </a:endParaRPr>
          </a:p>
          <a:p>
            <a:pPr marL="0" indent="0">
              <a:lnSpc>
                <a:spcPct val="150000"/>
              </a:lnSpc>
              <a:buNone/>
            </a:pPr>
            <a:r>
              <a:rPr lang="en-US" sz="2000" dirty="0" smtClean="0">
                <a:latin typeface="Roboto" panose="02000000000000000000" pitchFamily="2" charset="0"/>
                <a:ea typeface="Roboto" panose="02000000000000000000" pitchFamily="2" charset="0"/>
              </a:rPr>
              <a:t>In case of Support Vector Classification, the </a:t>
            </a:r>
            <a:r>
              <a:rPr lang="en-US" sz="2000" dirty="0">
                <a:latin typeface="Roboto" panose="02000000000000000000" pitchFamily="2" charset="0"/>
                <a:ea typeface="Roboto" panose="02000000000000000000" pitchFamily="2" charset="0"/>
              </a:rPr>
              <a:t>model produced by support vector depends only on a subset of the training data, because the cost function for building the model does not care about training points that lie beyond the margin. </a:t>
            </a:r>
          </a:p>
          <a:p>
            <a:pPr marL="0" indent="0">
              <a:lnSpc>
                <a:spcPct val="150000"/>
              </a:lnSpc>
              <a:buNone/>
            </a:pPr>
            <a:r>
              <a:rPr lang="en-US" sz="2000" dirty="0">
                <a:latin typeface="Roboto" panose="02000000000000000000" pitchFamily="2" charset="0"/>
                <a:ea typeface="Roboto" panose="02000000000000000000" pitchFamily="2" charset="0"/>
              </a:rPr>
              <a:t>Analogously, the model produced by Support Vector Regression depends only on a subset of the training data, because the cost function for building the model ignores any training data close to the model prediction.</a:t>
            </a:r>
            <a:endParaRPr lang="en-IN"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941707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_images/sphx_glr_plot_svm_regression_00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xmlns="" id="{0735D22A-5EA0-824D-A1FB-7DA71D03565C}"/>
                  </a:ext>
                </a:extLst>
              </p14:cNvPr>
              <p14:cNvContentPartPr/>
              <p14:nvPr/>
            </p14:nvContentPartPr>
            <p14:xfrm>
              <a:off x="7875741" y="571403"/>
              <a:ext cx="3047760" cy="346320"/>
            </p14:xfrm>
          </p:contentPart>
        </mc:Choice>
        <mc:Fallback xmlns="">
          <p:pic>
            <p:nvPicPr>
              <p:cNvPr id="3" name="Ink 2">
                <a:extLst>
                  <a:ext uri="{FF2B5EF4-FFF2-40B4-BE49-F238E27FC236}">
                    <a16:creationId xmlns:a16="http://schemas.microsoft.com/office/drawing/2014/main" id="{0735D22A-5EA0-824D-A1FB-7DA71D03565C}"/>
                  </a:ext>
                </a:extLst>
              </p:cNvPr>
              <p:cNvPicPr/>
              <p:nvPr/>
            </p:nvPicPr>
            <p:blipFill>
              <a:blip r:embed="rId4"/>
              <a:stretch>
                <a:fillRect/>
              </a:stretch>
            </p:blipFill>
            <p:spPr>
              <a:xfrm>
                <a:off x="7821741" y="463403"/>
                <a:ext cx="315540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xmlns="" id="{99862EF4-2863-4548-A609-617636E3A3CA}"/>
                  </a:ext>
                </a:extLst>
              </p14:cNvPr>
              <p14:cNvContentPartPr/>
              <p14:nvPr/>
            </p14:nvContentPartPr>
            <p14:xfrm>
              <a:off x="1654221" y="1209683"/>
              <a:ext cx="4033080" cy="413640"/>
            </p14:xfrm>
          </p:contentPart>
        </mc:Choice>
        <mc:Fallback xmlns="">
          <p:pic>
            <p:nvPicPr>
              <p:cNvPr id="4" name="Ink 3">
                <a:extLst>
                  <a:ext uri="{FF2B5EF4-FFF2-40B4-BE49-F238E27FC236}">
                    <a16:creationId xmlns:a16="http://schemas.microsoft.com/office/drawing/2014/main" id="{99862EF4-2863-4548-A609-617636E3A3CA}"/>
                  </a:ext>
                </a:extLst>
              </p:cNvPr>
              <p:cNvPicPr/>
              <p:nvPr/>
            </p:nvPicPr>
            <p:blipFill>
              <a:blip r:embed="rId6"/>
              <a:stretch>
                <a:fillRect/>
              </a:stretch>
            </p:blipFill>
            <p:spPr>
              <a:xfrm>
                <a:off x="1600221" y="1101683"/>
                <a:ext cx="4140720" cy="629280"/>
              </a:xfrm>
              <a:prstGeom prst="rect">
                <a:avLst/>
              </a:prstGeom>
            </p:spPr>
          </p:pic>
        </mc:Fallback>
      </mc:AlternateContent>
      <p:sp>
        <p:nvSpPr>
          <p:cNvPr id="2" name="Title 1"/>
          <p:cNvSpPr>
            <a:spLocks noGrp="1"/>
          </p:cNvSpPr>
          <p:nvPr>
            <p:ph type="title"/>
          </p:nvPr>
        </p:nvSpPr>
        <p:spPr/>
        <p:txBody>
          <a:bodyPr>
            <a:normAutofit fontScale="90000"/>
          </a:bodyPr>
          <a:lstStyle/>
          <a:p>
            <a:pPr>
              <a:lnSpc>
                <a:spcPct val="150000"/>
              </a:lnSpc>
            </a:pPr>
            <a:r>
              <a:rPr lang="en-IN" sz="3200" dirty="0">
                <a:latin typeface="Roboto" panose="02000000000000000000" pitchFamily="2" charset="0"/>
                <a:ea typeface="Roboto" panose="02000000000000000000" pitchFamily="2" charset="0"/>
              </a:rPr>
              <a:t>Support Vector Regressors (SVR) support Linear Regression and Non- Linear Regression.</a:t>
            </a:r>
          </a:p>
        </p:txBody>
      </p:sp>
    </p:spTree>
    <p:extLst>
      <p:ext uri="{BB962C8B-B14F-4D97-AF65-F5344CB8AC3E}">
        <p14:creationId xmlns:p14="http://schemas.microsoft.com/office/powerpoint/2010/main" val="1912452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42107" y="2238603"/>
            <a:ext cx="8507786" cy="4341812"/>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5490BDB8-FFD1-F441-A8F3-509E29F266AE}"/>
                  </a:ext>
                </a:extLst>
              </p14:cNvPr>
              <p14:cNvContentPartPr/>
              <p14:nvPr/>
            </p14:nvContentPartPr>
            <p14:xfrm>
              <a:off x="887421" y="1493723"/>
              <a:ext cx="7665840" cy="384120"/>
            </p14:xfrm>
          </p:contentPart>
        </mc:Choice>
        <mc:Fallback xmlns="">
          <p:pic>
            <p:nvPicPr>
              <p:cNvPr id="2" name="Ink 1">
                <a:extLst>
                  <a:ext uri="{FF2B5EF4-FFF2-40B4-BE49-F238E27FC236}">
                    <a16:creationId xmlns:a16="http://schemas.microsoft.com/office/drawing/2014/main" id="{5490BDB8-FFD1-F441-A8F3-509E29F266AE}"/>
                  </a:ext>
                </a:extLst>
              </p:cNvPr>
              <p:cNvPicPr/>
              <p:nvPr/>
            </p:nvPicPr>
            <p:blipFill>
              <a:blip r:embed="rId4"/>
              <a:stretch>
                <a:fillRect/>
              </a:stretch>
            </p:blipFill>
            <p:spPr>
              <a:xfrm>
                <a:off x="833421" y="1385723"/>
                <a:ext cx="7773480" cy="599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xmlns="" id="{4DC46F17-4AAF-1540-86C1-AF5CBA1D63F6}"/>
                  </a:ext>
                </a:extLst>
              </p14:cNvPr>
              <p14:cNvContentPartPr/>
              <p14:nvPr/>
            </p14:nvContentPartPr>
            <p14:xfrm>
              <a:off x="8476221" y="1590923"/>
              <a:ext cx="156600" cy="212760"/>
            </p14:xfrm>
          </p:contentPart>
        </mc:Choice>
        <mc:Fallback xmlns="">
          <p:pic>
            <p:nvPicPr>
              <p:cNvPr id="3" name="Ink 2">
                <a:extLst>
                  <a:ext uri="{FF2B5EF4-FFF2-40B4-BE49-F238E27FC236}">
                    <a16:creationId xmlns:a16="http://schemas.microsoft.com/office/drawing/2014/main" id="{4DC46F17-4AAF-1540-86C1-AF5CBA1D63F6}"/>
                  </a:ext>
                </a:extLst>
              </p:cNvPr>
              <p:cNvPicPr/>
              <p:nvPr/>
            </p:nvPicPr>
            <p:blipFill>
              <a:blip r:embed="rId6"/>
              <a:stretch>
                <a:fillRect/>
              </a:stretch>
            </p:blipFill>
            <p:spPr>
              <a:xfrm>
                <a:off x="8422581" y="1483283"/>
                <a:ext cx="26424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xmlns="" id="{86B6D1E3-9F56-4144-92A5-3DED1ECD1E46}"/>
                  </a:ext>
                </a:extLst>
              </p14:cNvPr>
              <p14:cNvContentPartPr/>
              <p14:nvPr/>
            </p14:nvContentPartPr>
            <p14:xfrm>
              <a:off x="8688621" y="1507763"/>
              <a:ext cx="1187280" cy="384120"/>
            </p14:xfrm>
          </p:contentPart>
        </mc:Choice>
        <mc:Fallback xmlns="">
          <p:pic>
            <p:nvPicPr>
              <p:cNvPr id="6" name="Ink 5">
                <a:extLst>
                  <a:ext uri="{FF2B5EF4-FFF2-40B4-BE49-F238E27FC236}">
                    <a16:creationId xmlns:a16="http://schemas.microsoft.com/office/drawing/2014/main" id="{86B6D1E3-9F56-4144-92A5-3DED1ECD1E46}"/>
                  </a:ext>
                </a:extLst>
              </p:cNvPr>
              <p:cNvPicPr/>
              <p:nvPr/>
            </p:nvPicPr>
            <p:blipFill>
              <a:blip r:embed="rId8"/>
              <a:stretch>
                <a:fillRect/>
              </a:stretch>
            </p:blipFill>
            <p:spPr>
              <a:xfrm>
                <a:off x="8634981" y="1400123"/>
                <a:ext cx="1294920" cy="599760"/>
              </a:xfrm>
              <a:prstGeom prst="rect">
                <a:avLst/>
              </a:prstGeom>
            </p:spPr>
          </p:pic>
        </mc:Fallback>
      </mc:AlternateContent>
      <p:sp>
        <p:nvSpPr>
          <p:cNvPr id="4" name="Title 1"/>
          <p:cNvSpPr>
            <a:spLocks noGrp="1"/>
          </p:cNvSpPr>
          <p:nvPr>
            <p:ph type="title"/>
          </p:nvPr>
        </p:nvSpPr>
        <p:spPr>
          <a:xfrm>
            <a:off x="838200" y="365125"/>
            <a:ext cx="10515600" cy="1325563"/>
          </a:xfrm>
        </p:spPr>
        <p:txBody>
          <a:bodyPr anchor="t">
            <a:noAutofit/>
          </a:bodyPr>
          <a:lstStyle/>
          <a:p>
            <a:pPr>
              <a:lnSpc>
                <a:spcPct val="100000"/>
              </a:lnSpc>
            </a:pPr>
            <a:r>
              <a:rPr lang="en-IN" sz="2400" dirty="0">
                <a:latin typeface="Roboto" panose="02000000000000000000" pitchFamily="2" charset="0"/>
                <a:ea typeface="Roboto" panose="02000000000000000000" pitchFamily="2" charset="0"/>
              </a:rPr>
              <a:t>SVR tries to fit as many instances as possible on the street while limiting margin violations.</a:t>
            </a:r>
            <a:br>
              <a:rPr lang="en-IN" sz="2400" dirty="0">
                <a:latin typeface="Roboto" panose="02000000000000000000" pitchFamily="2" charset="0"/>
                <a:ea typeface="Roboto" panose="02000000000000000000" pitchFamily="2" charset="0"/>
              </a:rPr>
            </a:br>
            <a:r>
              <a:rPr lang="en-IN" sz="2400" dirty="0">
                <a:latin typeface="Roboto" panose="02000000000000000000" pitchFamily="2" charset="0"/>
                <a:ea typeface="Roboto" panose="02000000000000000000" pitchFamily="2" charset="0"/>
              </a:rPr>
              <a:t/>
            </a:r>
            <a:br>
              <a:rPr lang="en-IN" sz="2400" dirty="0">
                <a:latin typeface="Roboto" panose="02000000000000000000" pitchFamily="2" charset="0"/>
                <a:ea typeface="Roboto" panose="02000000000000000000" pitchFamily="2" charset="0"/>
              </a:rPr>
            </a:br>
            <a:r>
              <a:rPr lang="en-IN" sz="2400" dirty="0">
                <a:latin typeface="Roboto" panose="02000000000000000000" pitchFamily="2" charset="0"/>
                <a:ea typeface="Roboto" panose="02000000000000000000" pitchFamily="2" charset="0"/>
              </a:rPr>
              <a:t>The width of the street is controlled by a hyper-parameter Epsilon.</a:t>
            </a:r>
          </a:p>
        </p:txBody>
      </p:sp>
    </p:spTree>
    <p:extLst>
      <p:ext uri="{BB962C8B-B14F-4D97-AF65-F5344CB8AC3E}">
        <p14:creationId xmlns:p14="http://schemas.microsoft.com/office/powerpoint/2010/main" val="2078279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79714"/>
            <a:ext cx="10515600" cy="5012872"/>
          </a:xfrm>
        </p:spPr>
        <p:txBody>
          <a:bodyPr anchor="t">
            <a:noAutofit/>
          </a:bodyPr>
          <a:lstStyle/>
          <a:p>
            <a:pPr>
              <a:lnSpc>
                <a:spcPct val="150000"/>
              </a:lnSpc>
            </a:pPr>
            <a:r>
              <a:rPr lang="en-IN" sz="2800" dirty="0">
                <a:latin typeface="Roboto" panose="02000000000000000000" pitchFamily="2" charset="0"/>
                <a:ea typeface="Roboto" panose="02000000000000000000" pitchFamily="2" charset="0"/>
              </a:rPr>
              <a:t>Support Vector Regression (SVR) models have a different goal compared to a Linear Regression models.</a:t>
            </a:r>
            <a:br>
              <a:rPr lang="en-IN" sz="2800" dirty="0">
                <a:latin typeface="Roboto" panose="02000000000000000000" pitchFamily="2" charset="0"/>
                <a:ea typeface="Roboto" panose="02000000000000000000" pitchFamily="2" charset="0"/>
              </a:rPr>
            </a:br>
            <a:r>
              <a:rPr lang="en-IN" sz="2800" dirty="0">
                <a:latin typeface="Roboto" panose="02000000000000000000" pitchFamily="2" charset="0"/>
                <a:ea typeface="Roboto" panose="02000000000000000000" pitchFamily="2" charset="0"/>
              </a:rPr>
              <a:t/>
            </a:r>
            <a:br>
              <a:rPr lang="en-IN" sz="2800" dirty="0">
                <a:latin typeface="Roboto" panose="02000000000000000000" pitchFamily="2" charset="0"/>
                <a:ea typeface="Roboto" panose="02000000000000000000" pitchFamily="2" charset="0"/>
              </a:rPr>
            </a:br>
            <a:r>
              <a:rPr lang="en-IN" sz="2800" dirty="0">
                <a:latin typeface="Roboto" panose="02000000000000000000" pitchFamily="2" charset="0"/>
                <a:ea typeface="Roboto" panose="02000000000000000000" pitchFamily="2" charset="0"/>
              </a:rPr>
              <a:t>In Linear Regression models, we try to minimize the error between the prediction and the real data.</a:t>
            </a:r>
            <a:br>
              <a:rPr lang="en-IN" sz="2800" dirty="0">
                <a:latin typeface="Roboto" panose="02000000000000000000" pitchFamily="2" charset="0"/>
                <a:ea typeface="Roboto" panose="02000000000000000000" pitchFamily="2" charset="0"/>
              </a:rPr>
            </a:br>
            <a:r>
              <a:rPr lang="en-IN" sz="2800" dirty="0">
                <a:latin typeface="Roboto" panose="02000000000000000000" pitchFamily="2" charset="0"/>
                <a:ea typeface="Roboto" panose="02000000000000000000" pitchFamily="2" charset="0"/>
              </a:rPr>
              <a:t/>
            </a:r>
            <a:br>
              <a:rPr lang="en-IN" sz="2800" dirty="0">
                <a:latin typeface="Roboto" panose="02000000000000000000" pitchFamily="2" charset="0"/>
                <a:ea typeface="Roboto" panose="02000000000000000000" pitchFamily="2" charset="0"/>
              </a:rPr>
            </a:br>
            <a:r>
              <a:rPr lang="en-IN" sz="2800" dirty="0">
                <a:latin typeface="Roboto" panose="02000000000000000000" pitchFamily="2" charset="0"/>
                <a:ea typeface="Roboto" panose="02000000000000000000" pitchFamily="2" charset="0"/>
              </a:rPr>
              <a:t>In SVR models, our goal is to ensure that the errors do not exceed the threshold.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xmlns="" id="{F42CC6AF-1D3C-5945-A5AA-E5FC7E4A647B}"/>
                  </a:ext>
                </a:extLst>
              </p14:cNvPr>
              <p14:cNvContentPartPr/>
              <p14:nvPr/>
            </p14:nvContentPartPr>
            <p14:xfrm>
              <a:off x="830181" y="5001203"/>
              <a:ext cx="2536920" cy="363960"/>
            </p14:xfrm>
          </p:contentPart>
        </mc:Choice>
        <mc:Fallback xmlns="">
          <p:pic>
            <p:nvPicPr>
              <p:cNvPr id="2" name="Ink 1">
                <a:extLst>
                  <a:ext uri="{FF2B5EF4-FFF2-40B4-BE49-F238E27FC236}">
                    <a16:creationId xmlns:a16="http://schemas.microsoft.com/office/drawing/2014/main" id="{F42CC6AF-1D3C-5945-A5AA-E5FC7E4A647B}"/>
                  </a:ext>
                </a:extLst>
              </p:cNvPr>
              <p:cNvPicPr/>
              <p:nvPr/>
            </p:nvPicPr>
            <p:blipFill>
              <a:blip r:embed="rId3"/>
              <a:stretch>
                <a:fillRect/>
              </a:stretch>
            </p:blipFill>
            <p:spPr>
              <a:xfrm>
                <a:off x="776541" y="4893203"/>
                <a:ext cx="2644560" cy="579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xmlns="" id="{63D6CAC5-DF8E-CE44-8F28-36D93D2FD189}"/>
                  </a:ext>
                </a:extLst>
              </p14:cNvPr>
              <p14:cNvContentPartPr/>
              <p14:nvPr/>
            </p14:nvContentPartPr>
            <p14:xfrm>
              <a:off x="3415700" y="5012003"/>
              <a:ext cx="7938099" cy="353160"/>
            </p14:xfrm>
          </p:contentPart>
        </mc:Choice>
        <mc:Fallback>
          <p:pic>
            <p:nvPicPr>
              <p:cNvPr id="3" name="Ink 2">
                <a:extLst>
                  <a:ext uri="{FF2B5EF4-FFF2-40B4-BE49-F238E27FC236}">
                    <a16:creationId xmlns:a16="http://schemas.microsoft.com/office/drawing/2014/main" xmlns:p14="http://schemas.microsoft.com/office/powerpoint/2010/main" xmlns="" id="{63D6CAC5-DF8E-CE44-8F28-36D93D2FD189}"/>
                  </a:ext>
                </a:extLst>
              </p:cNvPr>
              <p:cNvPicPr/>
              <p:nvPr/>
            </p:nvPicPr>
            <p:blipFill>
              <a:blip r:embed="rId5"/>
              <a:stretch>
                <a:fillRect/>
              </a:stretch>
            </p:blipFill>
            <p:spPr>
              <a:xfrm>
                <a:off x="3361699" y="4904003"/>
                <a:ext cx="8046100"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xmlns="" id="{7AB73F97-0B5C-4146-AF51-083A9EA5A59E}"/>
                  </a:ext>
                </a:extLst>
              </p14:cNvPr>
              <p14:cNvContentPartPr/>
              <p14:nvPr/>
            </p14:nvContentPartPr>
            <p14:xfrm>
              <a:off x="882381" y="5662162"/>
              <a:ext cx="2190603" cy="330423"/>
            </p14:xfrm>
          </p:contentPart>
        </mc:Choice>
        <mc:Fallback>
          <p:pic>
            <p:nvPicPr>
              <p:cNvPr id="5" name="Ink 4">
                <a:extLst>
                  <a:ext uri="{FF2B5EF4-FFF2-40B4-BE49-F238E27FC236}">
                    <a16:creationId xmlns:a16="http://schemas.microsoft.com/office/drawing/2014/main" xmlns:p14="http://schemas.microsoft.com/office/powerpoint/2010/main" xmlns="" id="{7AB73F97-0B5C-4146-AF51-083A9EA5A59E}"/>
                  </a:ext>
                </a:extLst>
              </p:cNvPr>
              <p:cNvPicPr/>
              <p:nvPr/>
            </p:nvPicPr>
            <p:blipFill>
              <a:blip r:embed="rId7"/>
              <a:stretch>
                <a:fillRect/>
              </a:stretch>
            </p:blipFill>
            <p:spPr>
              <a:xfrm>
                <a:off x="828390" y="5554181"/>
                <a:ext cx="2298585" cy="546386"/>
              </a:xfrm>
              <a:prstGeom prst="rect">
                <a:avLst/>
              </a:prstGeom>
            </p:spPr>
          </p:pic>
        </mc:Fallback>
      </mc:AlternateContent>
    </p:spTree>
    <p:extLst>
      <p:ext uri="{BB962C8B-B14F-4D97-AF65-F5344CB8AC3E}">
        <p14:creationId xmlns:p14="http://schemas.microsoft.com/office/powerpoint/2010/main" val="312738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386820" y="393334"/>
            <a:ext cx="10796373" cy="622203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1A056A90-DBFE-6445-9977-3BDD7BAB127B}"/>
                  </a:ext>
                </a:extLst>
              </p14:cNvPr>
              <p14:cNvContentPartPr/>
              <p14:nvPr/>
            </p14:nvContentPartPr>
            <p14:xfrm>
              <a:off x="694101" y="6134123"/>
              <a:ext cx="3305520" cy="329760"/>
            </p14:xfrm>
          </p:contentPart>
        </mc:Choice>
        <mc:Fallback xmlns="">
          <p:pic>
            <p:nvPicPr>
              <p:cNvPr id="2" name="Ink 1">
                <a:extLst>
                  <a:ext uri="{FF2B5EF4-FFF2-40B4-BE49-F238E27FC236}">
                    <a16:creationId xmlns:a16="http://schemas.microsoft.com/office/drawing/2014/main" id="{1A056A90-DBFE-6445-9977-3BDD7BAB127B}"/>
                  </a:ext>
                </a:extLst>
              </p:cNvPr>
              <p:cNvPicPr/>
              <p:nvPr/>
            </p:nvPicPr>
            <p:blipFill>
              <a:blip r:embed="rId4"/>
              <a:stretch>
                <a:fillRect/>
              </a:stretch>
            </p:blipFill>
            <p:spPr>
              <a:xfrm>
                <a:off x="640461" y="6026483"/>
                <a:ext cx="3413160" cy="545400"/>
              </a:xfrm>
              <a:prstGeom prst="rect">
                <a:avLst/>
              </a:prstGeom>
            </p:spPr>
          </p:pic>
        </mc:Fallback>
      </mc:AlternateContent>
    </p:spTree>
    <p:extLst>
      <p:ext uri="{BB962C8B-B14F-4D97-AF65-F5344CB8AC3E}">
        <p14:creationId xmlns:p14="http://schemas.microsoft.com/office/powerpoint/2010/main" val="4202078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to build a SVR</a:t>
            </a:r>
          </a:p>
        </p:txBody>
      </p:sp>
      <p:sp>
        <p:nvSpPr>
          <p:cNvPr id="3" name="Content Placeholder 2"/>
          <p:cNvSpPr>
            <a:spLocks noGrp="1"/>
          </p:cNvSpPr>
          <p:nvPr>
            <p:ph idx="1"/>
          </p:nvPr>
        </p:nvSpPr>
        <p:spPr>
          <a:xfrm>
            <a:off x="957574" y="1827263"/>
            <a:ext cx="10515600" cy="4351338"/>
          </a:xfrm>
        </p:spPr>
        <p:txBody>
          <a:bodyPr>
            <a:normAutofit fontScale="47500" lnSpcReduction="20000"/>
          </a:bodyPr>
          <a:lstStyle/>
          <a:p>
            <a:pPr>
              <a:lnSpc>
                <a:spcPct val="170000"/>
              </a:lnSpc>
            </a:pPr>
            <a:r>
              <a:rPr lang="en-IN" dirty="0">
                <a:latin typeface="Roboto" panose="02000000000000000000" pitchFamily="2" charset="0"/>
                <a:ea typeface="Roboto" panose="02000000000000000000" pitchFamily="2" charset="0"/>
              </a:rPr>
              <a:t>Collect the training set</a:t>
            </a:r>
          </a:p>
          <a:p>
            <a:pPr>
              <a:lnSpc>
                <a:spcPct val="170000"/>
              </a:lnSpc>
            </a:pPr>
            <a:endParaRPr lang="en-IN" dirty="0">
              <a:latin typeface="Roboto" panose="02000000000000000000" pitchFamily="2" charset="0"/>
              <a:ea typeface="Roboto" panose="02000000000000000000" pitchFamily="2" charset="0"/>
            </a:endParaRPr>
          </a:p>
          <a:p>
            <a:pPr>
              <a:lnSpc>
                <a:spcPct val="170000"/>
              </a:lnSpc>
            </a:pPr>
            <a:r>
              <a:rPr lang="en-IN" dirty="0">
                <a:latin typeface="Roboto" panose="02000000000000000000" pitchFamily="2" charset="0"/>
                <a:ea typeface="Roboto" panose="02000000000000000000" pitchFamily="2" charset="0"/>
              </a:rPr>
              <a:t>Choose a kernel and its parameters &amp; regularization (if needed)</a:t>
            </a:r>
          </a:p>
          <a:p>
            <a:pPr>
              <a:lnSpc>
                <a:spcPct val="170000"/>
              </a:lnSpc>
            </a:pPr>
            <a:endParaRPr lang="en-IN" dirty="0">
              <a:latin typeface="Roboto" panose="02000000000000000000" pitchFamily="2" charset="0"/>
              <a:ea typeface="Roboto" panose="02000000000000000000" pitchFamily="2" charset="0"/>
            </a:endParaRPr>
          </a:p>
          <a:p>
            <a:pPr>
              <a:lnSpc>
                <a:spcPct val="170000"/>
              </a:lnSpc>
            </a:pPr>
            <a:r>
              <a:rPr lang="en-IN" dirty="0">
                <a:latin typeface="Roboto" panose="02000000000000000000" pitchFamily="2" charset="0"/>
                <a:ea typeface="Roboto" panose="02000000000000000000" pitchFamily="2" charset="0"/>
              </a:rPr>
              <a:t>Form the correlation matrix</a:t>
            </a:r>
          </a:p>
          <a:p>
            <a:pPr>
              <a:lnSpc>
                <a:spcPct val="170000"/>
              </a:lnSpc>
            </a:pPr>
            <a:endParaRPr lang="en-IN" dirty="0">
              <a:latin typeface="Roboto" panose="02000000000000000000" pitchFamily="2" charset="0"/>
              <a:ea typeface="Roboto" panose="02000000000000000000" pitchFamily="2" charset="0"/>
            </a:endParaRPr>
          </a:p>
          <a:p>
            <a:pPr>
              <a:lnSpc>
                <a:spcPct val="170000"/>
              </a:lnSpc>
            </a:pPr>
            <a:r>
              <a:rPr lang="en-IN" dirty="0">
                <a:latin typeface="Roboto" panose="02000000000000000000" pitchFamily="2" charset="0"/>
                <a:ea typeface="Roboto" panose="02000000000000000000" pitchFamily="2" charset="0"/>
              </a:rPr>
              <a:t>Train the machine (exactly or approximately) to get contraction coefficients</a:t>
            </a:r>
          </a:p>
          <a:p>
            <a:pPr>
              <a:lnSpc>
                <a:spcPct val="170000"/>
              </a:lnSpc>
            </a:pPr>
            <a:endParaRPr lang="en-IN" dirty="0">
              <a:latin typeface="Roboto" panose="02000000000000000000" pitchFamily="2" charset="0"/>
              <a:ea typeface="Roboto" panose="02000000000000000000" pitchFamily="2" charset="0"/>
            </a:endParaRPr>
          </a:p>
          <a:p>
            <a:pPr>
              <a:lnSpc>
                <a:spcPct val="170000"/>
              </a:lnSpc>
            </a:pPr>
            <a:endParaRPr lang="en-IN" dirty="0">
              <a:latin typeface="Roboto" panose="02000000000000000000" pitchFamily="2" charset="0"/>
              <a:ea typeface="Roboto" panose="02000000000000000000" pitchFamily="2" charset="0"/>
            </a:endParaRPr>
          </a:p>
          <a:p>
            <a:pPr>
              <a:lnSpc>
                <a:spcPct val="170000"/>
              </a:lnSpc>
            </a:pPr>
            <a:r>
              <a:rPr lang="en-IN" dirty="0">
                <a:latin typeface="Roboto" panose="02000000000000000000" pitchFamily="2" charset="0"/>
                <a:ea typeface="Roboto" panose="02000000000000000000" pitchFamily="2" charset="0"/>
              </a:rPr>
              <a:t>Use those coefficients to create the Estimator/Regressor.</a:t>
            </a:r>
          </a:p>
        </p:txBody>
      </p:sp>
      <mc:AlternateContent xmlns:mc="http://schemas.openxmlformats.org/markup-compatibility/2006" xmlns:p14="http://schemas.microsoft.com/office/powerpoint/2010/main">
        <mc:Choice Requires="p14">
          <p:contentPart p14:bwMode="auto" r:id="rId2">
            <p14:nvContentPartPr>
              <p14:cNvPr id="17" name="Ink 17">
                <a:extLst>
                  <a:ext uri="{FF2B5EF4-FFF2-40B4-BE49-F238E27FC236}">
                    <a16:creationId xmlns:a16="http://schemas.microsoft.com/office/drawing/2014/main" xmlns="" id="{5F3F5B1B-BA9D-184C-9926-DC407B9314ED}"/>
                  </a:ext>
                </a:extLst>
              </p14:cNvPr>
              <p14:cNvContentPartPr/>
              <p14:nvPr/>
            </p14:nvContentPartPr>
            <p14:xfrm>
              <a:off x="3170381" y="1936703"/>
              <a:ext cx="199440" cy="199440"/>
            </p14:xfrm>
          </p:contentPart>
        </mc:Choice>
        <mc:Fallback xmlns="">
          <p:pic>
            <p:nvPicPr>
              <p:cNvPr id="17" name="Ink 17">
                <a:extLst>
                  <a:ext uri="{FF2B5EF4-FFF2-40B4-BE49-F238E27FC236}">
                    <a16:creationId xmlns:a16="http://schemas.microsoft.com/office/drawing/2014/main" id="{5F3F5B1B-BA9D-184C-9926-DC407B9314ED}"/>
                  </a:ext>
                </a:extLst>
              </p:cNvPr>
              <p:cNvPicPr/>
              <p:nvPr/>
            </p:nvPicPr>
            <p:blipFill>
              <a:blip r:embed="rId3"/>
              <a:stretch>
                <a:fillRect/>
              </a:stretch>
            </p:blipFill>
            <p:spPr>
              <a:xfrm>
                <a:off x="3155261" y="1921223"/>
                <a:ext cx="2296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xmlns="" id="{2C59A3BC-5725-FE49-8EE4-7D78F6450D9F}"/>
                  </a:ext>
                </a:extLst>
              </p14:cNvPr>
              <p14:cNvContentPartPr/>
              <p14:nvPr/>
            </p14:nvContentPartPr>
            <p14:xfrm>
              <a:off x="3508781" y="2026343"/>
              <a:ext cx="116280" cy="3600"/>
            </p14:xfrm>
          </p:contentPart>
        </mc:Choice>
        <mc:Fallback xmlns="">
          <p:pic>
            <p:nvPicPr>
              <p:cNvPr id="19" name="Ink 18">
                <a:extLst>
                  <a:ext uri="{FF2B5EF4-FFF2-40B4-BE49-F238E27FC236}">
                    <a16:creationId xmlns:a16="http://schemas.microsoft.com/office/drawing/2014/main" id="{2C59A3BC-5725-FE49-8EE4-7D78F6450D9F}"/>
                  </a:ext>
                </a:extLst>
              </p:cNvPr>
              <p:cNvPicPr/>
              <p:nvPr/>
            </p:nvPicPr>
            <p:blipFill>
              <a:blip r:embed="rId5"/>
              <a:stretch>
                <a:fillRect/>
              </a:stretch>
            </p:blipFill>
            <p:spPr>
              <a:xfrm>
                <a:off x="3493301" y="2010863"/>
                <a:ext cx="1468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xmlns="" id="{983FA7E9-E383-5049-AF30-7402B5B73BD7}"/>
                  </a:ext>
                </a:extLst>
              </p14:cNvPr>
              <p14:cNvContentPartPr/>
              <p14:nvPr/>
            </p14:nvContentPartPr>
            <p14:xfrm>
              <a:off x="3508781" y="2069183"/>
              <a:ext cx="129600" cy="30240"/>
            </p14:xfrm>
          </p:contentPart>
        </mc:Choice>
        <mc:Fallback xmlns="">
          <p:pic>
            <p:nvPicPr>
              <p:cNvPr id="20" name="Ink 19">
                <a:extLst>
                  <a:ext uri="{FF2B5EF4-FFF2-40B4-BE49-F238E27FC236}">
                    <a16:creationId xmlns:a16="http://schemas.microsoft.com/office/drawing/2014/main" id="{983FA7E9-E383-5049-AF30-7402B5B73BD7}"/>
                  </a:ext>
                </a:extLst>
              </p:cNvPr>
              <p:cNvPicPr/>
              <p:nvPr/>
            </p:nvPicPr>
            <p:blipFill>
              <a:blip r:embed="rId7"/>
              <a:stretch>
                <a:fillRect/>
              </a:stretch>
            </p:blipFill>
            <p:spPr>
              <a:xfrm>
                <a:off x="3493301" y="2054063"/>
                <a:ext cx="1602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xmlns="" id="{1FE6F4D1-F407-1C47-AB20-44A5DBE95FF2}"/>
                  </a:ext>
                </a:extLst>
              </p14:cNvPr>
              <p14:cNvContentPartPr/>
              <p14:nvPr/>
            </p14:nvContentPartPr>
            <p14:xfrm>
              <a:off x="3751061" y="1807823"/>
              <a:ext cx="106200" cy="410760"/>
            </p14:xfrm>
          </p:contentPart>
        </mc:Choice>
        <mc:Fallback xmlns="">
          <p:pic>
            <p:nvPicPr>
              <p:cNvPr id="21" name="Ink 20">
                <a:extLst>
                  <a:ext uri="{FF2B5EF4-FFF2-40B4-BE49-F238E27FC236}">
                    <a16:creationId xmlns:a16="http://schemas.microsoft.com/office/drawing/2014/main" id="{1FE6F4D1-F407-1C47-AB20-44A5DBE95FF2}"/>
                  </a:ext>
                </a:extLst>
              </p:cNvPr>
              <p:cNvPicPr/>
              <p:nvPr/>
            </p:nvPicPr>
            <p:blipFill>
              <a:blip r:embed="rId9"/>
              <a:stretch>
                <a:fillRect/>
              </a:stretch>
            </p:blipFill>
            <p:spPr>
              <a:xfrm>
                <a:off x="3735941" y="1792343"/>
                <a:ext cx="13644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xmlns="" id="{635C2710-A754-9042-B17A-9012913034F5}"/>
                  </a:ext>
                </a:extLst>
              </p14:cNvPr>
              <p14:cNvContentPartPr/>
              <p14:nvPr/>
            </p14:nvContentPartPr>
            <p14:xfrm>
              <a:off x="3941141" y="1827263"/>
              <a:ext cx="191160" cy="73440"/>
            </p14:xfrm>
          </p:contentPart>
        </mc:Choice>
        <mc:Fallback xmlns="">
          <p:pic>
            <p:nvPicPr>
              <p:cNvPr id="26" name="Ink 25">
                <a:extLst>
                  <a:ext uri="{FF2B5EF4-FFF2-40B4-BE49-F238E27FC236}">
                    <a16:creationId xmlns:a16="http://schemas.microsoft.com/office/drawing/2014/main" id="{635C2710-A754-9042-B17A-9012913034F5}"/>
                  </a:ext>
                </a:extLst>
              </p:cNvPr>
              <p:cNvPicPr/>
              <p:nvPr/>
            </p:nvPicPr>
            <p:blipFill>
              <a:blip r:embed="rId11"/>
              <a:stretch>
                <a:fillRect/>
              </a:stretch>
            </p:blipFill>
            <p:spPr>
              <a:xfrm>
                <a:off x="3926021" y="1811783"/>
                <a:ext cx="22176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8">
                <a:extLst>
                  <a:ext uri="{FF2B5EF4-FFF2-40B4-BE49-F238E27FC236}">
                    <a16:creationId xmlns:a16="http://schemas.microsoft.com/office/drawing/2014/main" xmlns="" id="{C6F873E8-7898-3541-A536-968F017CBA0B}"/>
                  </a:ext>
                </a:extLst>
              </p14:cNvPr>
              <p14:cNvContentPartPr/>
              <p14:nvPr/>
            </p14:nvContentPartPr>
            <p14:xfrm>
              <a:off x="3963101" y="1953263"/>
              <a:ext cx="209160" cy="232200"/>
            </p14:xfrm>
          </p:contentPart>
        </mc:Choice>
        <mc:Fallback xmlns="">
          <p:pic>
            <p:nvPicPr>
              <p:cNvPr id="28" name="Ink 28">
                <a:extLst>
                  <a:ext uri="{FF2B5EF4-FFF2-40B4-BE49-F238E27FC236}">
                    <a16:creationId xmlns:a16="http://schemas.microsoft.com/office/drawing/2014/main" id="{C6F873E8-7898-3541-A536-968F017CBA0B}"/>
                  </a:ext>
                </a:extLst>
              </p:cNvPr>
              <p:cNvPicPr/>
              <p:nvPr/>
            </p:nvPicPr>
            <p:blipFill>
              <a:blip r:embed="rId13"/>
              <a:stretch>
                <a:fillRect/>
              </a:stretch>
            </p:blipFill>
            <p:spPr>
              <a:xfrm>
                <a:off x="3947621" y="1938166"/>
                <a:ext cx="239760" cy="26275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xmlns="" id="{ECF49E5F-817C-C54E-B960-F1E8795BF94B}"/>
                  </a:ext>
                </a:extLst>
              </p14:cNvPr>
              <p14:cNvContentPartPr/>
              <p14:nvPr/>
            </p14:nvContentPartPr>
            <p14:xfrm>
              <a:off x="4327781" y="1989983"/>
              <a:ext cx="123120" cy="265320"/>
            </p14:xfrm>
          </p:contentPart>
        </mc:Choice>
        <mc:Fallback xmlns="">
          <p:pic>
            <p:nvPicPr>
              <p:cNvPr id="30" name="Ink 29">
                <a:extLst>
                  <a:ext uri="{FF2B5EF4-FFF2-40B4-BE49-F238E27FC236}">
                    <a16:creationId xmlns:a16="http://schemas.microsoft.com/office/drawing/2014/main" id="{ECF49E5F-817C-C54E-B960-F1E8795BF94B}"/>
                  </a:ext>
                </a:extLst>
              </p:cNvPr>
              <p:cNvPicPr/>
              <p:nvPr/>
            </p:nvPicPr>
            <p:blipFill>
              <a:blip r:embed="rId15"/>
              <a:stretch>
                <a:fillRect/>
              </a:stretch>
            </p:blipFill>
            <p:spPr>
              <a:xfrm>
                <a:off x="4312661" y="1974863"/>
                <a:ext cx="1537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xmlns="" id="{866D535E-B968-614B-B791-2D37D3389C84}"/>
                  </a:ext>
                </a:extLst>
              </p14:cNvPr>
              <p14:cNvContentPartPr/>
              <p14:nvPr/>
            </p14:nvContentPartPr>
            <p14:xfrm>
              <a:off x="4334981" y="1830503"/>
              <a:ext cx="171720" cy="103320"/>
            </p14:xfrm>
          </p:contentPart>
        </mc:Choice>
        <mc:Fallback xmlns="">
          <p:pic>
            <p:nvPicPr>
              <p:cNvPr id="31" name="Ink 30">
                <a:extLst>
                  <a:ext uri="{FF2B5EF4-FFF2-40B4-BE49-F238E27FC236}">
                    <a16:creationId xmlns:a16="http://schemas.microsoft.com/office/drawing/2014/main" id="{866D535E-B968-614B-B791-2D37D3389C84}"/>
                  </a:ext>
                </a:extLst>
              </p:cNvPr>
              <p:cNvPicPr/>
              <p:nvPr/>
            </p:nvPicPr>
            <p:blipFill>
              <a:blip r:embed="rId17"/>
              <a:stretch>
                <a:fillRect/>
              </a:stretch>
            </p:blipFill>
            <p:spPr>
              <a:xfrm>
                <a:off x="4319501" y="1815383"/>
                <a:ext cx="20232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xmlns="" id="{35460A2A-5360-C94B-AB31-0910C4AC58E7}"/>
                  </a:ext>
                </a:extLst>
              </p14:cNvPr>
              <p14:cNvContentPartPr/>
              <p14:nvPr/>
            </p14:nvContentPartPr>
            <p14:xfrm>
              <a:off x="4603181" y="1797383"/>
              <a:ext cx="132840" cy="405000"/>
            </p14:xfrm>
          </p:contentPart>
        </mc:Choice>
        <mc:Fallback xmlns="">
          <p:pic>
            <p:nvPicPr>
              <p:cNvPr id="32" name="Ink 31">
                <a:extLst>
                  <a:ext uri="{FF2B5EF4-FFF2-40B4-BE49-F238E27FC236}">
                    <a16:creationId xmlns:a16="http://schemas.microsoft.com/office/drawing/2014/main" id="{35460A2A-5360-C94B-AB31-0910C4AC58E7}"/>
                  </a:ext>
                </a:extLst>
              </p:cNvPr>
              <p:cNvPicPr/>
              <p:nvPr/>
            </p:nvPicPr>
            <p:blipFill>
              <a:blip r:embed="rId19"/>
              <a:stretch>
                <a:fillRect/>
              </a:stretch>
            </p:blipFill>
            <p:spPr>
              <a:xfrm>
                <a:off x="4587701" y="1782263"/>
                <a:ext cx="16344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5">
                <a:extLst>
                  <a:ext uri="{FF2B5EF4-FFF2-40B4-BE49-F238E27FC236}">
                    <a16:creationId xmlns:a16="http://schemas.microsoft.com/office/drawing/2014/main" xmlns="" id="{C5A2FE52-BA1E-9644-87A9-F38F5761787B}"/>
                  </a:ext>
                </a:extLst>
              </p14:cNvPr>
              <p14:cNvContentPartPr/>
              <p14:nvPr/>
            </p14:nvContentPartPr>
            <p14:xfrm>
              <a:off x="3551621" y="3618623"/>
              <a:ext cx="142920" cy="222120"/>
            </p14:xfrm>
          </p:contentPart>
        </mc:Choice>
        <mc:Fallback xmlns="">
          <p:pic>
            <p:nvPicPr>
              <p:cNvPr id="35" name="Ink 35">
                <a:extLst>
                  <a:ext uri="{FF2B5EF4-FFF2-40B4-BE49-F238E27FC236}">
                    <a16:creationId xmlns:a16="http://schemas.microsoft.com/office/drawing/2014/main" id="{C5A2FE52-BA1E-9644-87A9-F38F5761787B}"/>
                  </a:ext>
                </a:extLst>
              </p:cNvPr>
              <p:cNvPicPr/>
              <p:nvPr/>
            </p:nvPicPr>
            <p:blipFill>
              <a:blip r:embed="rId21"/>
              <a:stretch>
                <a:fillRect/>
              </a:stretch>
            </p:blipFill>
            <p:spPr>
              <a:xfrm>
                <a:off x="3536501" y="3603143"/>
                <a:ext cx="1735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 name="Ink 36">
                <a:extLst>
                  <a:ext uri="{FF2B5EF4-FFF2-40B4-BE49-F238E27FC236}">
                    <a16:creationId xmlns:a16="http://schemas.microsoft.com/office/drawing/2014/main" xmlns="" id="{289CCCD2-55B3-6649-A55E-6A987FEE5FEE}"/>
                  </a:ext>
                </a:extLst>
              </p14:cNvPr>
              <p14:cNvContentPartPr/>
              <p14:nvPr/>
            </p14:nvContentPartPr>
            <p14:xfrm>
              <a:off x="3485381" y="3442223"/>
              <a:ext cx="258840" cy="90000"/>
            </p14:xfrm>
          </p:contentPart>
        </mc:Choice>
        <mc:Fallback xmlns="">
          <p:pic>
            <p:nvPicPr>
              <p:cNvPr id="37" name="Ink 36">
                <a:extLst>
                  <a:ext uri="{FF2B5EF4-FFF2-40B4-BE49-F238E27FC236}">
                    <a16:creationId xmlns:a16="http://schemas.microsoft.com/office/drawing/2014/main" id="{289CCCD2-55B3-6649-A55E-6A987FEE5FEE}"/>
                  </a:ext>
                </a:extLst>
              </p:cNvPr>
              <p:cNvPicPr/>
              <p:nvPr/>
            </p:nvPicPr>
            <p:blipFill>
              <a:blip r:embed="rId23"/>
              <a:stretch>
                <a:fillRect/>
              </a:stretch>
            </p:blipFill>
            <p:spPr>
              <a:xfrm>
                <a:off x="3470261" y="3427103"/>
                <a:ext cx="28908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0" name="Ink 39">
                <a:extLst>
                  <a:ext uri="{FF2B5EF4-FFF2-40B4-BE49-F238E27FC236}">
                    <a16:creationId xmlns:a16="http://schemas.microsoft.com/office/drawing/2014/main" xmlns="" id="{28999594-66E9-274A-9FC0-F79EC7222259}"/>
                  </a:ext>
                </a:extLst>
              </p14:cNvPr>
              <p14:cNvContentPartPr/>
              <p14:nvPr/>
            </p14:nvContentPartPr>
            <p14:xfrm>
              <a:off x="1476890" y="4935205"/>
              <a:ext cx="279720" cy="99000"/>
            </p14:xfrm>
          </p:contentPart>
        </mc:Choice>
        <mc:Fallback xmlns="">
          <p:pic>
            <p:nvPicPr>
              <p:cNvPr id="40" name="Ink 39">
                <a:extLst>
                  <a:ext uri="{FF2B5EF4-FFF2-40B4-BE49-F238E27FC236}">
                    <a16:creationId xmlns:a16="http://schemas.microsoft.com/office/drawing/2014/main" id="{28999594-66E9-274A-9FC0-F79EC7222259}"/>
                  </a:ext>
                </a:extLst>
              </p:cNvPr>
              <p:cNvPicPr/>
              <p:nvPr/>
            </p:nvPicPr>
            <p:blipFill>
              <a:blip r:embed="rId25"/>
              <a:stretch>
                <a:fillRect/>
              </a:stretch>
            </p:blipFill>
            <p:spPr>
              <a:xfrm>
                <a:off x="1461410" y="4920085"/>
                <a:ext cx="30996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1" name="Ink 41">
                <a:extLst>
                  <a:ext uri="{FF2B5EF4-FFF2-40B4-BE49-F238E27FC236}">
                    <a16:creationId xmlns:a16="http://schemas.microsoft.com/office/drawing/2014/main" xmlns="" id="{DD653791-79D9-C244-A5C8-26A3899E4321}"/>
                  </a:ext>
                </a:extLst>
              </p14:cNvPr>
              <p14:cNvContentPartPr/>
              <p14:nvPr/>
            </p14:nvContentPartPr>
            <p14:xfrm>
              <a:off x="1488770" y="5083525"/>
              <a:ext cx="234720" cy="234360"/>
            </p14:xfrm>
          </p:contentPart>
        </mc:Choice>
        <mc:Fallback xmlns="">
          <p:pic>
            <p:nvPicPr>
              <p:cNvPr id="41" name="Ink 41">
                <a:extLst>
                  <a:ext uri="{FF2B5EF4-FFF2-40B4-BE49-F238E27FC236}">
                    <a16:creationId xmlns:a16="http://schemas.microsoft.com/office/drawing/2014/main" id="{DD653791-79D9-C244-A5C8-26A3899E4321}"/>
                  </a:ext>
                </a:extLst>
              </p:cNvPr>
              <p:cNvPicPr/>
              <p:nvPr/>
            </p:nvPicPr>
            <p:blipFill>
              <a:blip r:embed="rId27"/>
              <a:stretch>
                <a:fillRect/>
              </a:stretch>
            </p:blipFill>
            <p:spPr>
              <a:xfrm>
                <a:off x="1473290" y="5068045"/>
                <a:ext cx="26532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3" name="Ink 42">
                <a:extLst>
                  <a:ext uri="{FF2B5EF4-FFF2-40B4-BE49-F238E27FC236}">
                    <a16:creationId xmlns:a16="http://schemas.microsoft.com/office/drawing/2014/main" xmlns="" id="{0BC2C07B-4E01-2E4F-BEAC-DCA24B3EA9EB}"/>
                  </a:ext>
                </a:extLst>
              </p14:cNvPr>
              <p14:cNvContentPartPr/>
              <p14:nvPr/>
            </p14:nvContentPartPr>
            <p14:xfrm>
              <a:off x="1995650" y="5177845"/>
              <a:ext cx="159840" cy="20880"/>
            </p14:xfrm>
          </p:contentPart>
        </mc:Choice>
        <mc:Fallback xmlns="">
          <p:pic>
            <p:nvPicPr>
              <p:cNvPr id="43" name="Ink 42">
                <a:extLst>
                  <a:ext uri="{FF2B5EF4-FFF2-40B4-BE49-F238E27FC236}">
                    <a16:creationId xmlns:a16="http://schemas.microsoft.com/office/drawing/2014/main" id="{0BC2C07B-4E01-2E4F-BEAC-DCA24B3EA9EB}"/>
                  </a:ext>
                </a:extLst>
              </p:cNvPr>
              <p:cNvPicPr/>
              <p:nvPr/>
            </p:nvPicPr>
            <p:blipFill>
              <a:blip r:embed="rId29"/>
              <a:stretch>
                <a:fillRect/>
              </a:stretch>
            </p:blipFill>
            <p:spPr>
              <a:xfrm>
                <a:off x="1980170" y="5162725"/>
                <a:ext cx="1904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Ink 43">
                <a:extLst>
                  <a:ext uri="{FF2B5EF4-FFF2-40B4-BE49-F238E27FC236}">
                    <a16:creationId xmlns:a16="http://schemas.microsoft.com/office/drawing/2014/main" xmlns="" id="{4E8333B3-AD42-FD47-A7A7-D8760910496A}"/>
                  </a:ext>
                </a:extLst>
              </p14:cNvPr>
              <p14:cNvContentPartPr/>
              <p14:nvPr/>
            </p14:nvContentPartPr>
            <p14:xfrm>
              <a:off x="2011490" y="5260285"/>
              <a:ext cx="151920" cy="8640"/>
            </p14:xfrm>
          </p:contentPart>
        </mc:Choice>
        <mc:Fallback xmlns="">
          <p:pic>
            <p:nvPicPr>
              <p:cNvPr id="44" name="Ink 43">
                <a:extLst>
                  <a:ext uri="{FF2B5EF4-FFF2-40B4-BE49-F238E27FC236}">
                    <a16:creationId xmlns:a16="http://schemas.microsoft.com/office/drawing/2014/main" id="{4E8333B3-AD42-FD47-A7A7-D8760910496A}"/>
                  </a:ext>
                </a:extLst>
              </p:cNvPr>
              <p:cNvPicPr/>
              <p:nvPr/>
            </p:nvPicPr>
            <p:blipFill>
              <a:blip r:embed="rId31"/>
              <a:stretch>
                <a:fillRect/>
              </a:stretch>
            </p:blipFill>
            <p:spPr>
              <a:xfrm>
                <a:off x="1996370" y="5244805"/>
                <a:ext cx="1825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5" name="Ink 44">
                <a:extLst>
                  <a:ext uri="{FF2B5EF4-FFF2-40B4-BE49-F238E27FC236}">
                    <a16:creationId xmlns:a16="http://schemas.microsoft.com/office/drawing/2014/main" xmlns="" id="{157F8318-C389-6F4C-B7CA-BAF58E616449}"/>
                  </a:ext>
                </a:extLst>
              </p14:cNvPr>
              <p14:cNvContentPartPr/>
              <p14:nvPr/>
            </p14:nvContentPartPr>
            <p14:xfrm>
              <a:off x="2412170" y="4951765"/>
              <a:ext cx="150120" cy="424080"/>
            </p14:xfrm>
          </p:contentPart>
        </mc:Choice>
        <mc:Fallback xmlns="">
          <p:pic>
            <p:nvPicPr>
              <p:cNvPr id="45" name="Ink 44">
                <a:extLst>
                  <a:ext uri="{FF2B5EF4-FFF2-40B4-BE49-F238E27FC236}">
                    <a16:creationId xmlns:a16="http://schemas.microsoft.com/office/drawing/2014/main" id="{157F8318-C389-6F4C-B7CA-BAF58E616449}"/>
                  </a:ext>
                </a:extLst>
              </p:cNvPr>
              <p:cNvPicPr/>
              <p:nvPr/>
            </p:nvPicPr>
            <p:blipFill>
              <a:blip r:embed="rId33"/>
              <a:stretch>
                <a:fillRect/>
              </a:stretch>
            </p:blipFill>
            <p:spPr>
              <a:xfrm>
                <a:off x="2397050" y="4936645"/>
                <a:ext cx="18072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0" name="Ink 50">
                <a:extLst>
                  <a:ext uri="{FF2B5EF4-FFF2-40B4-BE49-F238E27FC236}">
                    <a16:creationId xmlns:a16="http://schemas.microsoft.com/office/drawing/2014/main" xmlns="" id="{DB19EEE1-3E4A-5440-BC15-F3412E6C3310}"/>
                  </a:ext>
                </a:extLst>
              </p14:cNvPr>
              <p14:cNvContentPartPr/>
              <p14:nvPr/>
            </p14:nvContentPartPr>
            <p14:xfrm>
              <a:off x="2701970" y="4972285"/>
              <a:ext cx="505800" cy="374760"/>
            </p14:xfrm>
          </p:contentPart>
        </mc:Choice>
        <mc:Fallback xmlns="">
          <p:pic>
            <p:nvPicPr>
              <p:cNvPr id="50" name="Ink 50">
                <a:extLst>
                  <a:ext uri="{FF2B5EF4-FFF2-40B4-BE49-F238E27FC236}">
                    <a16:creationId xmlns:a16="http://schemas.microsoft.com/office/drawing/2014/main" id="{DB19EEE1-3E4A-5440-BC15-F3412E6C3310}"/>
                  </a:ext>
                </a:extLst>
              </p:cNvPr>
              <p:cNvPicPr/>
              <p:nvPr/>
            </p:nvPicPr>
            <p:blipFill>
              <a:blip r:embed="rId35"/>
              <a:stretch>
                <a:fillRect/>
              </a:stretch>
            </p:blipFill>
            <p:spPr>
              <a:xfrm>
                <a:off x="2686850" y="4957165"/>
                <a:ext cx="53640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3" name="Ink 52">
                <a:extLst>
                  <a:ext uri="{FF2B5EF4-FFF2-40B4-BE49-F238E27FC236}">
                    <a16:creationId xmlns:a16="http://schemas.microsoft.com/office/drawing/2014/main" xmlns="" id="{EDD4329C-16E2-894C-B375-F512535D7223}"/>
                  </a:ext>
                </a:extLst>
              </p14:cNvPr>
              <p14:cNvContentPartPr/>
              <p14:nvPr/>
            </p14:nvContentPartPr>
            <p14:xfrm>
              <a:off x="5814318" y="5671653"/>
              <a:ext cx="150480" cy="403200"/>
            </p14:xfrm>
          </p:contentPart>
        </mc:Choice>
        <mc:Fallback xmlns="">
          <p:pic>
            <p:nvPicPr>
              <p:cNvPr id="53" name="Ink 52">
                <a:extLst>
                  <a:ext uri="{FF2B5EF4-FFF2-40B4-BE49-F238E27FC236}">
                    <a16:creationId xmlns:a16="http://schemas.microsoft.com/office/drawing/2014/main" id="{EDD4329C-16E2-894C-B375-F512535D7223}"/>
                  </a:ext>
                </a:extLst>
              </p:cNvPr>
              <p:cNvPicPr/>
              <p:nvPr/>
            </p:nvPicPr>
            <p:blipFill>
              <a:blip r:embed="rId37"/>
              <a:stretch>
                <a:fillRect/>
              </a:stretch>
            </p:blipFill>
            <p:spPr>
              <a:xfrm>
                <a:off x="5799198" y="5656533"/>
                <a:ext cx="18072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3" name="Ink 62">
                <a:extLst>
                  <a:ext uri="{FF2B5EF4-FFF2-40B4-BE49-F238E27FC236}">
                    <a16:creationId xmlns:a16="http://schemas.microsoft.com/office/drawing/2014/main" xmlns="" id="{454B3B70-B739-AC4A-B4CE-BE75B44EB245}"/>
                  </a:ext>
                </a:extLst>
              </p14:cNvPr>
              <p14:cNvContentPartPr/>
              <p14:nvPr/>
            </p14:nvContentPartPr>
            <p14:xfrm>
              <a:off x="6663918" y="5789733"/>
              <a:ext cx="122040" cy="122040"/>
            </p14:xfrm>
          </p:contentPart>
        </mc:Choice>
        <mc:Fallback xmlns="">
          <p:pic>
            <p:nvPicPr>
              <p:cNvPr id="63" name="Ink 62">
                <a:extLst>
                  <a:ext uri="{FF2B5EF4-FFF2-40B4-BE49-F238E27FC236}">
                    <a16:creationId xmlns:a16="http://schemas.microsoft.com/office/drawing/2014/main" id="{454B3B70-B739-AC4A-B4CE-BE75B44EB245}"/>
                  </a:ext>
                </a:extLst>
              </p:cNvPr>
              <p:cNvPicPr/>
              <p:nvPr/>
            </p:nvPicPr>
            <p:blipFill>
              <a:blip r:embed="rId39"/>
              <a:stretch>
                <a:fillRect/>
              </a:stretch>
            </p:blipFill>
            <p:spPr>
              <a:xfrm>
                <a:off x="6648798" y="5774253"/>
                <a:ext cx="1526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4" name="Ink 63">
                <a:extLst>
                  <a:ext uri="{FF2B5EF4-FFF2-40B4-BE49-F238E27FC236}">
                    <a16:creationId xmlns:a16="http://schemas.microsoft.com/office/drawing/2014/main" xmlns="" id="{07D21508-6CCB-444F-A65D-AB31DC45E118}"/>
                  </a:ext>
                </a:extLst>
              </p14:cNvPr>
              <p14:cNvContentPartPr/>
              <p14:nvPr/>
            </p14:nvContentPartPr>
            <p14:xfrm>
              <a:off x="6627918" y="5652573"/>
              <a:ext cx="184680" cy="83880"/>
            </p14:xfrm>
          </p:contentPart>
        </mc:Choice>
        <mc:Fallback xmlns="">
          <p:pic>
            <p:nvPicPr>
              <p:cNvPr id="64" name="Ink 63">
                <a:extLst>
                  <a:ext uri="{FF2B5EF4-FFF2-40B4-BE49-F238E27FC236}">
                    <a16:creationId xmlns:a16="http://schemas.microsoft.com/office/drawing/2014/main" id="{07D21508-6CCB-444F-A65D-AB31DC45E118}"/>
                  </a:ext>
                </a:extLst>
              </p:cNvPr>
              <p:cNvPicPr/>
              <p:nvPr/>
            </p:nvPicPr>
            <p:blipFill>
              <a:blip r:embed="rId41"/>
              <a:stretch>
                <a:fillRect/>
              </a:stretch>
            </p:blipFill>
            <p:spPr>
              <a:xfrm>
                <a:off x="6612798" y="5637453"/>
                <a:ext cx="2149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5" name="Ink 65">
                <a:extLst>
                  <a:ext uri="{FF2B5EF4-FFF2-40B4-BE49-F238E27FC236}">
                    <a16:creationId xmlns:a16="http://schemas.microsoft.com/office/drawing/2014/main" xmlns="" id="{F06A2242-9DC8-DF4E-B894-3A782B65201A}"/>
                  </a:ext>
                </a:extLst>
              </p14:cNvPr>
              <p14:cNvContentPartPr/>
              <p14:nvPr/>
            </p14:nvContentPartPr>
            <p14:xfrm>
              <a:off x="6055518" y="5573373"/>
              <a:ext cx="384480" cy="410400"/>
            </p14:xfrm>
          </p:contentPart>
        </mc:Choice>
        <mc:Fallback xmlns="">
          <p:pic>
            <p:nvPicPr>
              <p:cNvPr id="65" name="Ink 65">
                <a:extLst>
                  <a:ext uri="{FF2B5EF4-FFF2-40B4-BE49-F238E27FC236}">
                    <a16:creationId xmlns:a16="http://schemas.microsoft.com/office/drawing/2014/main" id="{F06A2242-9DC8-DF4E-B894-3A782B65201A}"/>
                  </a:ext>
                </a:extLst>
              </p:cNvPr>
              <p:cNvPicPr/>
              <p:nvPr/>
            </p:nvPicPr>
            <p:blipFill>
              <a:blip r:embed="rId43"/>
              <a:stretch>
                <a:fillRect/>
              </a:stretch>
            </p:blipFill>
            <p:spPr>
              <a:xfrm>
                <a:off x="6040398" y="5557893"/>
                <a:ext cx="41472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7" name="Ink 66">
                <a:extLst>
                  <a:ext uri="{FF2B5EF4-FFF2-40B4-BE49-F238E27FC236}">
                    <a16:creationId xmlns:a16="http://schemas.microsoft.com/office/drawing/2014/main" xmlns="" id="{56891E7B-38F3-CA4A-BF7A-D95821A653E0}"/>
                  </a:ext>
                </a:extLst>
              </p14:cNvPr>
              <p14:cNvContentPartPr/>
              <p14:nvPr/>
            </p14:nvContentPartPr>
            <p14:xfrm>
              <a:off x="6884238" y="5915013"/>
              <a:ext cx="49680" cy="91440"/>
            </p14:xfrm>
          </p:contentPart>
        </mc:Choice>
        <mc:Fallback xmlns="">
          <p:pic>
            <p:nvPicPr>
              <p:cNvPr id="67" name="Ink 66">
                <a:extLst>
                  <a:ext uri="{FF2B5EF4-FFF2-40B4-BE49-F238E27FC236}">
                    <a16:creationId xmlns:a16="http://schemas.microsoft.com/office/drawing/2014/main" id="{56891E7B-38F3-CA4A-BF7A-D95821A653E0}"/>
                  </a:ext>
                </a:extLst>
              </p:cNvPr>
              <p:cNvPicPr/>
              <p:nvPr/>
            </p:nvPicPr>
            <p:blipFill>
              <a:blip r:embed="rId45"/>
              <a:stretch>
                <a:fillRect/>
              </a:stretch>
            </p:blipFill>
            <p:spPr>
              <a:xfrm>
                <a:off x="6869118" y="5899893"/>
                <a:ext cx="802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4" name="Ink 73">
                <a:extLst>
                  <a:ext uri="{FF2B5EF4-FFF2-40B4-BE49-F238E27FC236}">
                    <a16:creationId xmlns:a16="http://schemas.microsoft.com/office/drawing/2014/main" xmlns="" id="{21783361-E7FE-BC4C-9EF4-D992D66617A1}"/>
                  </a:ext>
                </a:extLst>
              </p14:cNvPr>
              <p14:cNvContentPartPr/>
              <p14:nvPr/>
            </p14:nvContentPartPr>
            <p14:xfrm>
              <a:off x="7998078" y="5751573"/>
              <a:ext cx="266400" cy="418680"/>
            </p14:xfrm>
          </p:contentPart>
        </mc:Choice>
        <mc:Fallback xmlns="">
          <p:pic>
            <p:nvPicPr>
              <p:cNvPr id="74" name="Ink 73">
                <a:extLst>
                  <a:ext uri="{FF2B5EF4-FFF2-40B4-BE49-F238E27FC236}">
                    <a16:creationId xmlns:a16="http://schemas.microsoft.com/office/drawing/2014/main" id="{21783361-E7FE-BC4C-9EF4-D992D66617A1}"/>
                  </a:ext>
                </a:extLst>
              </p:cNvPr>
              <p:cNvPicPr/>
              <p:nvPr/>
            </p:nvPicPr>
            <p:blipFill>
              <a:blip r:embed="rId47"/>
              <a:stretch>
                <a:fillRect/>
              </a:stretch>
            </p:blipFill>
            <p:spPr>
              <a:xfrm>
                <a:off x="7982958" y="5736453"/>
                <a:ext cx="29700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5" name="Ink 75">
                <a:extLst>
                  <a:ext uri="{FF2B5EF4-FFF2-40B4-BE49-F238E27FC236}">
                    <a16:creationId xmlns:a16="http://schemas.microsoft.com/office/drawing/2014/main" xmlns="" id="{23FE03D9-B2B7-304A-BC43-89BA85E923A2}"/>
                  </a:ext>
                </a:extLst>
              </p14:cNvPr>
              <p14:cNvContentPartPr/>
              <p14:nvPr/>
            </p14:nvContentPartPr>
            <p14:xfrm>
              <a:off x="7619718" y="5778213"/>
              <a:ext cx="143280" cy="68760"/>
            </p14:xfrm>
          </p:contentPart>
        </mc:Choice>
        <mc:Fallback xmlns="">
          <p:pic>
            <p:nvPicPr>
              <p:cNvPr id="75" name="Ink 75">
                <a:extLst>
                  <a:ext uri="{FF2B5EF4-FFF2-40B4-BE49-F238E27FC236}">
                    <a16:creationId xmlns:a16="http://schemas.microsoft.com/office/drawing/2014/main" id="{23FE03D9-B2B7-304A-BC43-89BA85E923A2}"/>
                  </a:ext>
                </a:extLst>
              </p:cNvPr>
              <p:cNvPicPr/>
              <p:nvPr/>
            </p:nvPicPr>
            <p:blipFill>
              <a:blip r:embed="rId49"/>
              <a:stretch>
                <a:fillRect/>
              </a:stretch>
            </p:blipFill>
            <p:spPr>
              <a:xfrm>
                <a:off x="7604598" y="5762733"/>
                <a:ext cx="1735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1" name="Ink 81">
                <a:extLst>
                  <a:ext uri="{FF2B5EF4-FFF2-40B4-BE49-F238E27FC236}">
                    <a16:creationId xmlns:a16="http://schemas.microsoft.com/office/drawing/2014/main" xmlns="" id="{493C406F-20A5-9349-A67E-5D55ED1C2ECD}"/>
                  </a:ext>
                </a:extLst>
              </p14:cNvPr>
              <p14:cNvContentPartPr/>
              <p14:nvPr/>
            </p14:nvContentPartPr>
            <p14:xfrm>
              <a:off x="8289318" y="5591733"/>
              <a:ext cx="118080" cy="106920"/>
            </p14:xfrm>
          </p:contentPart>
        </mc:Choice>
        <mc:Fallback xmlns="">
          <p:pic>
            <p:nvPicPr>
              <p:cNvPr id="81" name="Ink 81">
                <a:extLst>
                  <a:ext uri="{FF2B5EF4-FFF2-40B4-BE49-F238E27FC236}">
                    <a16:creationId xmlns:a16="http://schemas.microsoft.com/office/drawing/2014/main" id="{493C406F-20A5-9349-A67E-5D55ED1C2ECD}"/>
                  </a:ext>
                </a:extLst>
              </p:cNvPr>
              <p:cNvPicPr/>
              <p:nvPr/>
            </p:nvPicPr>
            <p:blipFill>
              <a:blip r:embed="rId51"/>
              <a:stretch>
                <a:fillRect/>
              </a:stretch>
            </p:blipFill>
            <p:spPr>
              <a:xfrm>
                <a:off x="8274198" y="5576613"/>
                <a:ext cx="1486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0" name="Ink 90">
                <a:extLst>
                  <a:ext uri="{FF2B5EF4-FFF2-40B4-BE49-F238E27FC236}">
                    <a16:creationId xmlns:a16="http://schemas.microsoft.com/office/drawing/2014/main" xmlns="" id="{E422F053-82D8-9E4A-934E-CCBE78204AD3}"/>
                  </a:ext>
                </a:extLst>
              </p14:cNvPr>
              <p14:cNvContentPartPr/>
              <p14:nvPr/>
            </p14:nvContentPartPr>
            <p14:xfrm>
              <a:off x="7100958" y="5549973"/>
              <a:ext cx="350280" cy="505440"/>
            </p14:xfrm>
          </p:contentPart>
        </mc:Choice>
        <mc:Fallback xmlns="">
          <p:pic>
            <p:nvPicPr>
              <p:cNvPr id="90" name="Ink 90">
                <a:extLst>
                  <a:ext uri="{FF2B5EF4-FFF2-40B4-BE49-F238E27FC236}">
                    <a16:creationId xmlns:a16="http://schemas.microsoft.com/office/drawing/2014/main" id="{E422F053-82D8-9E4A-934E-CCBE78204AD3}"/>
                  </a:ext>
                </a:extLst>
              </p:cNvPr>
              <p:cNvPicPr/>
              <p:nvPr/>
            </p:nvPicPr>
            <p:blipFill>
              <a:blip r:embed="rId53"/>
              <a:stretch>
                <a:fillRect/>
              </a:stretch>
            </p:blipFill>
            <p:spPr>
              <a:xfrm>
                <a:off x="7085838" y="5534853"/>
                <a:ext cx="380520" cy="536040"/>
              </a:xfrm>
              <a:prstGeom prst="rect">
                <a:avLst/>
              </a:prstGeom>
            </p:spPr>
          </p:pic>
        </mc:Fallback>
      </mc:AlternateContent>
    </p:spTree>
    <p:extLst>
      <p:ext uri="{BB962C8B-B14F-4D97-AF65-F5344CB8AC3E}">
        <p14:creationId xmlns:p14="http://schemas.microsoft.com/office/powerpoint/2010/main" val="3990776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208</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Support Vector Regressor</vt:lpstr>
      <vt:lpstr>Support Vector Regression</vt:lpstr>
      <vt:lpstr>Support Vector Regressors (SVR) support Linear Regression and Non- Linear Regression.</vt:lpstr>
      <vt:lpstr>SVR tries to fit as many instances as possible on the street while limiting margin violations.  The width of the street is controlled by a hyper-parameter Epsilon.</vt:lpstr>
      <vt:lpstr>Support Vector Regression (SVR) models have a different goal compared to a Linear Regression models.  In Linear Regression models, we try to minimize the error between the prediction and the real data.  In SVR models, our goal is to ensure that the errors do not exceed the threshold.</vt:lpstr>
      <vt:lpstr>PowerPoint Presentation</vt:lpstr>
      <vt:lpstr>Steps to build a SVR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Regressor</dc:title>
  <dc:creator>Tushar Anand</dc:creator>
  <cp:lastModifiedBy>Tushar Anand</cp:lastModifiedBy>
  <cp:revision>11</cp:revision>
  <dcterms:created xsi:type="dcterms:W3CDTF">2018-07-20T09:08:48Z</dcterms:created>
  <dcterms:modified xsi:type="dcterms:W3CDTF">2018-07-21T10:35:48Z</dcterms:modified>
</cp:coreProperties>
</file>