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B54E1A-E393-4819-85C1-1762F1460EE0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5A8145A-E782-4A66-83B3-48F34F82CA9E}">
      <dgm:prSet phldrT="[Text]"/>
      <dgm:spPr/>
      <dgm:t>
        <a:bodyPr/>
        <a:lstStyle/>
        <a:p>
          <a:r>
            <a:rPr lang="en-IN" dirty="0" smtClean="0"/>
            <a:t>Feature Selection</a:t>
          </a:r>
          <a:endParaRPr lang="en-IN" dirty="0"/>
        </a:p>
      </dgm:t>
    </dgm:pt>
    <dgm:pt modelId="{6634B88F-7D42-49C3-88AC-67CE8A571FE5}" type="parTrans" cxnId="{0F74B832-CD40-414C-8019-E7D55ED2A20B}">
      <dgm:prSet/>
      <dgm:spPr/>
      <dgm:t>
        <a:bodyPr/>
        <a:lstStyle/>
        <a:p>
          <a:endParaRPr lang="en-IN"/>
        </a:p>
      </dgm:t>
    </dgm:pt>
    <dgm:pt modelId="{10697E8D-2E92-4C77-B881-8497ED5A60CB}" type="sibTrans" cxnId="{0F74B832-CD40-414C-8019-E7D55ED2A20B}">
      <dgm:prSet/>
      <dgm:spPr/>
      <dgm:t>
        <a:bodyPr/>
        <a:lstStyle/>
        <a:p>
          <a:endParaRPr lang="en-IN"/>
        </a:p>
      </dgm:t>
    </dgm:pt>
    <dgm:pt modelId="{510BABA9-DE52-4C27-A05A-89738B79D5A4}">
      <dgm:prSet phldrT="[Text]"/>
      <dgm:spPr/>
      <dgm:t>
        <a:bodyPr/>
        <a:lstStyle/>
        <a:p>
          <a:r>
            <a:rPr lang="en-IN" dirty="0" smtClean="0"/>
            <a:t>Backward Elimination</a:t>
          </a:r>
          <a:endParaRPr lang="en-IN" dirty="0"/>
        </a:p>
      </dgm:t>
    </dgm:pt>
    <dgm:pt modelId="{5C501DD3-18FC-4F11-A145-46CE0BBA6EB5}" type="parTrans" cxnId="{03246889-2C84-4139-BEE0-E115594A71C0}">
      <dgm:prSet/>
      <dgm:spPr/>
      <dgm:t>
        <a:bodyPr/>
        <a:lstStyle/>
        <a:p>
          <a:endParaRPr lang="en-IN"/>
        </a:p>
      </dgm:t>
    </dgm:pt>
    <dgm:pt modelId="{2F7485E3-A6A0-4B60-94CF-A464B99A1F80}" type="sibTrans" cxnId="{03246889-2C84-4139-BEE0-E115594A71C0}">
      <dgm:prSet/>
      <dgm:spPr/>
      <dgm:t>
        <a:bodyPr/>
        <a:lstStyle/>
        <a:p>
          <a:endParaRPr lang="en-IN"/>
        </a:p>
      </dgm:t>
    </dgm:pt>
    <dgm:pt modelId="{4058A4A9-F3D3-4B65-98E0-AD982A8090F6}">
      <dgm:prSet phldrT="[Text]"/>
      <dgm:spPr/>
      <dgm:t>
        <a:bodyPr/>
        <a:lstStyle/>
        <a:p>
          <a:r>
            <a:rPr lang="en-IN" dirty="0" smtClean="0"/>
            <a:t>Forward Selection</a:t>
          </a:r>
          <a:endParaRPr lang="en-IN" dirty="0"/>
        </a:p>
      </dgm:t>
    </dgm:pt>
    <dgm:pt modelId="{A78DA8BC-DA8E-4A17-8B67-6C8C4689F5BD}" type="parTrans" cxnId="{0E88FE78-595A-47DD-BC20-02B84BE85999}">
      <dgm:prSet/>
      <dgm:spPr/>
      <dgm:t>
        <a:bodyPr/>
        <a:lstStyle/>
        <a:p>
          <a:endParaRPr lang="en-IN"/>
        </a:p>
      </dgm:t>
    </dgm:pt>
    <dgm:pt modelId="{FB74D272-D481-4318-BDED-1F0B67F89557}" type="sibTrans" cxnId="{0E88FE78-595A-47DD-BC20-02B84BE85999}">
      <dgm:prSet/>
      <dgm:spPr/>
      <dgm:t>
        <a:bodyPr/>
        <a:lstStyle/>
        <a:p>
          <a:endParaRPr lang="en-IN"/>
        </a:p>
      </dgm:t>
    </dgm:pt>
    <dgm:pt modelId="{52C64F67-5C82-41CC-ACDA-A33AA7C35C66}">
      <dgm:prSet phldrT="[Text]"/>
      <dgm:spPr/>
      <dgm:t>
        <a:bodyPr/>
        <a:lstStyle/>
        <a:p>
          <a:r>
            <a:rPr lang="en-IN" dirty="0" smtClean="0"/>
            <a:t>Feature Extraction</a:t>
          </a:r>
          <a:endParaRPr lang="en-IN" dirty="0"/>
        </a:p>
      </dgm:t>
    </dgm:pt>
    <dgm:pt modelId="{EA35738D-26C2-412F-A27B-5FFB8303C305}" type="parTrans" cxnId="{F74ACF63-4AD1-4E55-A113-4252EA3B2A8D}">
      <dgm:prSet/>
      <dgm:spPr/>
      <dgm:t>
        <a:bodyPr/>
        <a:lstStyle/>
        <a:p>
          <a:endParaRPr lang="en-IN"/>
        </a:p>
      </dgm:t>
    </dgm:pt>
    <dgm:pt modelId="{0F44CC67-2787-4233-A8A6-D66D5367B4E5}" type="sibTrans" cxnId="{F74ACF63-4AD1-4E55-A113-4252EA3B2A8D}">
      <dgm:prSet/>
      <dgm:spPr/>
      <dgm:t>
        <a:bodyPr/>
        <a:lstStyle/>
        <a:p>
          <a:endParaRPr lang="en-IN"/>
        </a:p>
      </dgm:t>
    </dgm:pt>
    <dgm:pt modelId="{6E6D4087-4018-49F2-BB85-297AC546F634}">
      <dgm:prSet phldrT="[Text]"/>
      <dgm:spPr/>
      <dgm:t>
        <a:bodyPr/>
        <a:lstStyle/>
        <a:p>
          <a:r>
            <a:rPr lang="en-IN" dirty="0" smtClean="0"/>
            <a:t>Principal Component Analysis</a:t>
          </a:r>
          <a:endParaRPr lang="en-IN" dirty="0"/>
        </a:p>
      </dgm:t>
    </dgm:pt>
    <dgm:pt modelId="{708C005E-01B2-4A9C-A864-F70BFF506967}" type="parTrans" cxnId="{A0E8DE3D-881A-4438-8B04-8C3D924F98EE}">
      <dgm:prSet/>
      <dgm:spPr/>
      <dgm:t>
        <a:bodyPr/>
        <a:lstStyle/>
        <a:p>
          <a:endParaRPr lang="en-IN"/>
        </a:p>
      </dgm:t>
    </dgm:pt>
    <dgm:pt modelId="{BFF77731-B886-41E9-A45B-758C48C73AA9}" type="sibTrans" cxnId="{A0E8DE3D-881A-4438-8B04-8C3D924F98EE}">
      <dgm:prSet/>
      <dgm:spPr/>
      <dgm:t>
        <a:bodyPr/>
        <a:lstStyle/>
        <a:p>
          <a:endParaRPr lang="en-IN"/>
        </a:p>
      </dgm:t>
    </dgm:pt>
    <dgm:pt modelId="{6A367857-2CE2-44C4-B57A-63D326DA3950}">
      <dgm:prSet phldrT="[Text]"/>
      <dgm:spPr/>
      <dgm:t>
        <a:bodyPr/>
        <a:lstStyle/>
        <a:p>
          <a:r>
            <a:rPr lang="en-IN" dirty="0" smtClean="0"/>
            <a:t>Kernel PCA</a:t>
          </a:r>
          <a:endParaRPr lang="en-IN" dirty="0"/>
        </a:p>
      </dgm:t>
    </dgm:pt>
    <dgm:pt modelId="{F418C46B-7C89-4A94-A570-79EEAD7C7756}" type="parTrans" cxnId="{F75CCAD7-B4C0-443B-8D2B-5F2E1F7D5EA4}">
      <dgm:prSet/>
      <dgm:spPr/>
      <dgm:t>
        <a:bodyPr/>
        <a:lstStyle/>
        <a:p>
          <a:endParaRPr lang="en-IN"/>
        </a:p>
      </dgm:t>
    </dgm:pt>
    <dgm:pt modelId="{B7419808-A942-4191-B698-F10C2407135A}" type="sibTrans" cxnId="{F75CCAD7-B4C0-443B-8D2B-5F2E1F7D5EA4}">
      <dgm:prSet/>
      <dgm:spPr/>
      <dgm:t>
        <a:bodyPr/>
        <a:lstStyle/>
        <a:p>
          <a:endParaRPr lang="en-IN"/>
        </a:p>
      </dgm:t>
    </dgm:pt>
    <dgm:pt modelId="{098D0E71-1CD9-4369-9F57-DB648AD6B0B6}">
      <dgm:prSet phldrT="[Text]"/>
      <dgm:spPr/>
      <dgm:t>
        <a:bodyPr/>
        <a:lstStyle/>
        <a:p>
          <a:r>
            <a:rPr lang="en-IN" dirty="0" smtClean="0"/>
            <a:t>Bidirectional Elimination</a:t>
          </a:r>
          <a:endParaRPr lang="en-IN" dirty="0"/>
        </a:p>
      </dgm:t>
    </dgm:pt>
    <dgm:pt modelId="{50B6B99F-F1E8-49BB-A888-53D3B154AACA}" type="parTrans" cxnId="{9525B32D-5C55-484F-B81F-D4378080B524}">
      <dgm:prSet/>
      <dgm:spPr/>
      <dgm:t>
        <a:bodyPr/>
        <a:lstStyle/>
        <a:p>
          <a:endParaRPr lang="en-IN"/>
        </a:p>
      </dgm:t>
    </dgm:pt>
    <dgm:pt modelId="{CB63F45F-EA0D-4A2F-9A55-7994218D04DD}" type="sibTrans" cxnId="{9525B32D-5C55-484F-B81F-D4378080B524}">
      <dgm:prSet/>
      <dgm:spPr/>
      <dgm:t>
        <a:bodyPr/>
        <a:lstStyle/>
        <a:p>
          <a:endParaRPr lang="en-IN"/>
        </a:p>
      </dgm:t>
    </dgm:pt>
    <dgm:pt modelId="{FA3D3290-7B2B-4D3F-BE97-23F1169D4157}">
      <dgm:prSet phldrT="[Text]"/>
      <dgm:spPr/>
      <dgm:t>
        <a:bodyPr/>
        <a:lstStyle/>
        <a:p>
          <a:r>
            <a:rPr lang="en-IN" dirty="0" smtClean="0"/>
            <a:t>Score Comparison</a:t>
          </a:r>
          <a:endParaRPr lang="en-IN" dirty="0"/>
        </a:p>
      </dgm:t>
    </dgm:pt>
    <dgm:pt modelId="{4BC3BFD5-1879-4CEC-88E5-1449CD8ADBC2}" type="parTrans" cxnId="{A13C9D35-B8FE-4F3C-AEFE-8F89143BB3C3}">
      <dgm:prSet/>
      <dgm:spPr/>
      <dgm:t>
        <a:bodyPr/>
        <a:lstStyle/>
        <a:p>
          <a:endParaRPr lang="en-IN"/>
        </a:p>
      </dgm:t>
    </dgm:pt>
    <dgm:pt modelId="{47B504A6-3CCF-486D-B5A7-5449C64542FE}" type="sibTrans" cxnId="{A13C9D35-B8FE-4F3C-AEFE-8F89143BB3C3}">
      <dgm:prSet/>
      <dgm:spPr/>
      <dgm:t>
        <a:bodyPr/>
        <a:lstStyle/>
        <a:p>
          <a:endParaRPr lang="en-IN"/>
        </a:p>
      </dgm:t>
    </dgm:pt>
    <dgm:pt modelId="{1F65326E-3160-4771-AF49-5A0059C59D98}">
      <dgm:prSet phldrT="[Text]"/>
      <dgm:spPr/>
      <dgm:t>
        <a:bodyPr/>
        <a:lstStyle/>
        <a:p>
          <a:r>
            <a:rPr lang="en-IN" dirty="0" smtClean="0"/>
            <a:t>Linear Discriminant Analysis</a:t>
          </a:r>
          <a:endParaRPr lang="en-IN" dirty="0"/>
        </a:p>
      </dgm:t>
    </dgm:pt>
    <dgm:pt modelId="{EC709528-151A-467C-90FA-697FFD420F54}" type="parTrans" cxnId="{97CF429F-E12C-433C-8654-EB5CFF9E2B19}">
      <dgm:prSet/>
      <dgm:spPr/>
      <dgm:t>
        <a:bodyPr/>
        <a:lstStyle/>
        <a:p>
          <a:endParaRPr lang="en-IN"/>
        </a:p>
      </dgm:t>
    </dgm:pt>
    <dgm:pt modelId="{D71EAB07-95D9-41EF-AC9C-8B0A53DFF1F6}" type="sibTrans" cxnId="{97CF429F-E12C-433C-8654-EB5CFF9E2B19}">
      <dgm:prSet/>
      <dgm:spPr/>
      <dgm:t>
        <a:bodyPr/>
        <a:lstStyle/>
        <a:p>
          <a:endParaRPr lang="en-IN"/>
        </a:p>
      </dgm:t>
    </dgm:pt>
    <dgm:pt modelId="{A1CC89F5-E148-4849-BF52-FF6E8F26D480}">
      <dgm:prSet phldrT="[Text]"/>
      <dgm:spPr/>
      <dgm:t>
        <a:bodyPr/>
        <a:lstStyle/>
        <a:p>
          <a:r>
            <a:rPr lang="en-IN" dirty="0" smtClean="0"/>
            <a:t>Quadratic Discriminant Analysis</a:t>
          </a:r>
          <a:endParaRPr lang="en-IN" dirty="0"/>
        </a:p>
      </dgm:t>
    </dgm:pt>
    <dgm:pt modelId="{405343ED-268E-453B-ABDA-AB7C25470B3C}" type="parTrans" cxnId="{A1E340E1-814F-4280-85D0-DE7F6878324B}">
      <dgm:prSet/>
      <dgm:spPr/>
      <dgm:t>
        <a:bodyPr/>
        <a:lstStyle/>
        <a:p>
          <a:endParaRPr lang="en-IN"/>
        </a:p>
      </dgm:t>
    </dgm:pt>
    <dgm:pt modelId="{AC68176A-3DA1-4B65-85B5-8107AF5B6788}" type="sibTrans" cxnId="{A1E340E1-814F-4280-85D0-DE7F6878324B}">
      <dgm:prSet/>
      <dgm:spPr/>
      <dgm:t>
        <a:bodyPr/>
        <a:lstStyle/>
        <a:p>
          <a:endParaRPr lang="en-IN"/>
        </a:p>
      </dgm:t>
    </dgm:pt>
    <dgm:pt modelId="{A3AD91A9-7C2B-43E3-8771-0D4EAC34317F}" type="pres">
      <dgm:prSet presAssocID="{19B54E1A-E393-4819-85C1-1762F1460EE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BD981180-4AE9-4C71-AE89-4114DA1DDD89}" type="pres">
      <dgm:prSet presAssocID="{65A8145A-E782-4A66-83B3-48F34F82CA9E}" presName="root" presStyleCnt="0"/>
      <dgm:spPr/>
    </dgm:pt>
    <dgm:pt modelId="{E4D0891A-4C43-4DA8-88A1-A9A075BD16B6}" type="pres">
      <dgm:prSet presAssocID="{65A8145A-E782-4A66-83B3-48F34F82CA9E}" presName="rootComposite" presStyleCnt="0"/>
      <dgm:spPr/>
    </dgm:pt>
    <dgm:pt modelId="{9364365A-B088-4677-91BA-0D50B3F8842E}" type="pres">
      <dgm:prSet presAssocID="{65A8145A-E782-4A66-83B3-48F34F82CA9E}" presName="rootText" presStyleLbl="node1" presStyleIdx="0" presStyleCnt="2" custScaleX="255116"/>
      <dgm:spPr/>
      <dgm:t>
        <a:bodyPr/>
        <a:lstStyle/>
        <a:p>
          <a:endParaRPr lang="en-IN"/>
        </a:p>
      </dgm:t>
    </dgm:pt>
    <dgm:pt modelId="{31F7363A-57C3-46CA-97C3-A84CA6C44EBD}" type="pres">
      <dgm:prSet presAssocID="{65A8145A-E782-4A66-83B3-48F34F82CA9E}" presName="rootConnector" presStyleLbl="node1" presStyleIdx="0" presStyleCnt="2"/>
      <dgm:spPr/>
      <dgm:t>
        <a:bodyPr/>
        <a:lstStyle/>
        <a:p>
          <a:endParaRPr lang="en-IN"/>
        </a:p>
      </dgm:t>
    </dgm:pt>
    <dgm:pt modelId="{2C538AF1-F020-4215-A166-B597AFA3C9FA}" type="pres">
      <dgm:prSet presAssocID="{65A8145A-E782-4A66-83B3-48F34F82CA9E}" presName="childShape" presStyleCnt="0"/>
      <dgm:spPr/>
    </dgm:pt>
    <dgm:pt modelId="{13307EC4-ED69-42FA-8F63-43D27BBA23DF}" type="pres">
      <dgm:prSet presAssocID="{5C501DD3-18FC-4F11-A145-46CE0BBA6EB5}" presName="Name13" presStyleLbl="parChTrans1D2" presStyleIdx="0" presStyleCnt="8"/>
      <dgm:spPr/>
      <dgm:t>
        <a:bodyPr/>
        <a:lstStyle/>
        <a:p>
          <a:endParaRPr lang="en-IN"/>
        </a:p>
      </dgm:t>
    </dgm:pt>
    <dgm:pt modelId="{15CAEF46-7C7F-4831-AD40-B5F16256E353}" type="pres">
      <dgm:prSet presAssocID="{510BABA9-DE52-4C27-A05A-89738B79D5A4}" presName="childText" presStyleLbl="bgAcc1" presStyleIdx="0" presStyleCnt="8" custScaleX="31726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BD844A0-84A8-4E70-9CB1-A46787A34BC7}" type="pres">
      <dgm:prSet presAssocID="{A78DA8BC-DA8E-4A17-8B67-6C8C4689F5BD}" presName="Name13" presStyleLbl="parChTrans1D2" presStyleIdx="1" presStyleCnt="8"/>
      <dgm:spPr/>
      <dgm:t>
        <a:bodyPr/>
        <a:lstStyle/>
        <a:p>
          <a:endParaRPr lang="en-IN"/>
        </a:p>
      </dgm:t>
    </dgm:pt>
    <dgm:pt modelId="{001C28F0-0D7B-4F42-A106-94BE67DE69F7}" type="pres">
      <dgm:prSet presAssocID="{4058A4A9-F3D3-4B65-98E0-AD982A8090F6}" presName="childText" presStyleLbl="bgAcc1" presStyleIdx="1" presStyleCnt="8" custScaleX="31726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ECAFBE2-FD90-44D4-B8A1-5BCC1CBDBB87}" type="pres">
      <dgm:prSet presAssocID="{50B6B99F-F1E8-49BB-A888-53D3B154AACA}" presName="Name13" presStyleLbl="parChTrans1D2" presStyleIdx="2" presStyleCnt="8"/>
      <dgm:spPr/>
      <dgm:t>
        <a:bodyPr/>
        <a:lstStyle/>
        <a:p>
          <a:endParaRPr lang="en-IN"/>
        </a:p>
      </dgm:t>
    </dgm:pt>
    <dgm:pt modelId="{F989A772-6A4A-46B9-BCDB-E971034282EB}" type="pres">
      <dgm:prSet presAssocID="{098D0E71-1CD9-4369-9F57-DB648AD6B0B6}" presName="childText" presStyleLbl="bgAcc1" presStyleIdx="2" presStyleCnt="8" custScaleX="31726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ED23DE1-CCB9-46DB-BBE4-C3E0BA4012BC}" type="pres">
      <dgm:prSet presAssocID="{4BC3BFD5-1879-4CEC-88E5-1449CD8ADBC2}" presName="Name13" presStyleLbl="parChTrans1D2" presStyleIdx="3" presStyleCnt="8"/>
      <dgm:spPr/>
      <dgm:t>
        <a:bodyPr/>
        <a:lstStyle/>
        <a:p>
          <a:endParaRPr lang="en-IN"/>
        </a:p>
      </dgm:t>
    </dgm:pt>
    <dgm:pt modelId="{9A6CF7FE-A509-42AD-907F-17DEE5B66A7F}" type="pres">
      <dgm:prSet presAssocID="{FA3D3290-7B2B-4D3F-BE97-23F1169D4157}" presName="childText" presStyleLbl="bgAcc1" presStyleIdx="3" presStyleCnt="8" custScaleX="31726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9E24E35-4EE1-413D-8D0B-5B42B3759BAA}" type="pres">
      <dgm:prSet presAssocID="{52C64F67-5C82-41CC-ACDA-A33AA7C35C66}" presName="root" presStyleCnt="0"/>
      <dgm:spPr/>
    </dgm:pt>
    <dgm:pt modelId="{64EA7B2D-64E6-4949-B270-74A5BBBF9DA6}" type="pres">
      <dgm:prSet presAssocID="{52C64F67-5C82-41CC-ACDA-A33AA7C35C66}" presName="rootComposite" presStyleCnt="0"/>
      <dgm:spPr/>
    </dgm:pt>
    <dgm:pt modelId="{6708E1EF-167E-4DA3-83C8-EFAB0A51E159}" type="pres">
      <dgm:prSet presAssocID="{52C64F67-5C82-41CC-ACDA-A33AA7C35C66}" presName="rootText" presStyleLbl="node1" presStyleIdx="1" presStyleCnt="2" custScaleX="255116" custLinFactNeighborX="69579"/>
      <dgm:spPr/>
      <dgm:t>
        <a:bodyPr/>
        <a:lstStyle/>
        <a:p>
          <a:endParaRPr lang="en-IN"/>
        </a:p>
      </dgm:t>
    </dgm:pt>
    <dgm:pt modelId="{2C3BC287-D656-4239-97B7-A080DDCBB741}" type="pres">
      <dgm:prSet presAssocID="{52C64F67-5C82-41CC-ACDA-A33AA7C35C66}" presName="rootConnector" presStyleLbl="node1" presStyleIdx="1" presStyleCnt="2"/>
      <dgm:spPr/>
      <dgm:t>
        <a:bodyPr/>
        <a:lstStyle/>
        <a:p>
          <a:endParaRPr lang="en-IN"/>
        </a:p>
      </dgm:t>
    </dgm:pt>
    <dgm:pt modelId="{4CA4D30C-2C40-4447-9405-584BD3F099A6}" type="pres">
      <dgm:prSet presAssocID="{52C64F67-5C82-41CC-ACDA-A33AA7C35C66}" presName="childShape" presStyleCnt="0"/>
      <dgm:spPr/>
    </dgm:pt>
    <dgm:pt modelId="{053D6026-2385-4C14-A5D0-D3D570083C95}" type="pres">
      <dgm:prSet presAssocID="{708C005E-01B2-4A9C-A864-F70BFF506967}" presName="Name13" presStyleLbl="parChTrans1D2" presStyleIdx="4" presStyleCnt="8"/>
      <dgm:spPr/>
      <dgm:t>
        <a:bodyPr/>
        <a:lstStyle/>
        <a:p>
          <a:endParaRPr lang="en-IN"/>
        </a:p>
      </dgm:t>
    </dgm:pt>
    <dgm:pt modelId="{BA4BC6C0-7A1D-497A-B075-914175C13974}" type="pres">
      <dgm:prSet presAssocID="{6E6D4087-4018-49F2-BB85-297AC546F634}" presName="childText" presStyleLbl="bgAcc1" presStyleIdx="4" presStyleCnt="8" custScaleX="317263" custLinFactNeighborX="8666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01D05B6-CDF3-4561-A3E6-C44135FA2B22}" type="pres">
      <dgm:prSet presAssocID="{F418C46B-7C89-4A94-A570-79EEAD7C7756}" presName="Name13" presStyleLbl="parChTrans1D2" presStyleIdx="5" presStyleCnt="8"/>
      <dgm:spPr/>
      <dgm:t>
        <a:bodyPr/>
        <a:lstStyle/>
        <a:p>
          <a:endParaRPr lang="en-IN"/>
        </a:p>
      </dgm:t>
    </dgm:pt>
    <dgm:pt modelId="{9D5ECAB9-CB13-402C-BD2B-AB5FC3D1DB50}" type="pres">
      <dgm:prSet presAssocID="{6A367857-2CE2-44C4-B57A-63D326DA3950}" presName="childText" presStyleLbl="bgAcc1" presStyleIdx="5" presStyleCnt="8" custScaleX="317263" custLinFactNeighborX="8666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591E1D6-9422-4C79-93DE-F62F7152C20D}" type="pres">
      <dgm:prSet presAssocID="{EC709528-151A-467C-90FA-697FFD420F54}" presName="Name13" presStyleLbl="parChTrans1D2" presStyleIdx="6" presStyleCnt="8"/>
      <dgm:spPr/>
      <dgm:t>
        <a:bodyPr/>
        <a:lstStyle/>
        <a:p>
          <a:endParaRPr lang="en-IN"/>
        </a:p>
      </dgm:t>
    </dgm:pt>
    <dgm:pt modelId="{09DF953C-B079-4FE6-8C6E-806A6C2064B0}" type="pres">
      <dgm:prSet presAssocID="{1F65326E-3160-4771-AF49-5A0059C59D98}" presName="childText" presStyleLbl="bgAcc1" presStyleIdx="6" presStyleCnt="8" custScaleX="317263" custLinFactNeighborX="8666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37DE740-B3FA-4B6A-9B34-21779F9AFEAD}" type="pres">
      <dgm:prSet presAssocID="{405343ED-268E-453B-ABDA-AB7C25470B3C}" presName="Name13" presStyleLbl="parChTrans1D2" presStyleIdx="7" presStyleCnt="8"/>
      <dgm:spPr/>
      <dgm:t>
        <a:bodyPr/>
        <a:lstStyle/>
        <a:p>
          <a:endParaRPr lang="en-IN"/>
        </a:p>
      </dgm:t>
    </dgm:pt>
    <dgm:pt modelId="{C24A5AB5-866A-4B9A-A213-6B1ABE67A2F3}" type="pres">
      <dgm:prSet presAssocID="{A1CC89F5-E148-4849-BF52-FF6E8F26D480}" presName="childText" presStyleLbl="bgAcc1" presStyleIdx="7" presStyleCnt="8" custScaleX="317263" custLinFactNeighborX="8666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3C25A3E-592B-4126-A472-9F9CE555EC23}" type="presOf" srcId="{FA3D3290-7B2B-4D3F-BE97-23F1169D4157}" destId="{9A6CF7FE-A509-42AD-907F-17DEE5B66A7F}" srcOrd="0" destOrd="0" presId="urn:microsoft.com/office/officeart/2005/8/layout/hierarchy3"/>
    <dgm:cxn modelId="{1284D4ED-9F9F-4F31-A67E-DF2514B7E0F1}" type="presOf" srcId="{EC709528-151A-467C-90FA-697FFD420F54}" destId="{D591E1D6-9422-4C79-93DE-F62F7152C20D}" srcOrd="0" destOrd="0" presId="urn:microsoft.com/office/officeart/2005/8/layout/hierarchy3"/>
    <dgm:cxn modelId="{F75CCAD7-B4C0-443B-8D2B-5F2E1F7D5EA4}" srcId="{52C64F67-5C82-41CC-ACDA-A33AA7C35C66}" destId="{6A367857-2CE2-44C4-B57A-63D326DA3950}" srcOrd="1" destOrd="0" parTransId="{F418C46B-7C89-4A94-A570-79EEAD7C7756}" sibTransId="{B7419808-A942-4191-B698-F10C2407135A}"/>
    <dgm:cxn modelId="{2EF9E702-3A02-4284-BDD9-6EE71E8812A0}" type="presOf" srcId="{52C64F67-5C82-41CC-ACDA-A33AA7C35C66}" destId="{6708E1EF-167E-4DA3-83C8-EFAB0A51E159}" srcOrd="0" destOrd="0" presId="urn:microsoft.com/office/officeart/2005/8/layout/hierarchy3"/>
    <dgm:cxn modelId="{A1E340E1-814F-4280-85D0-DE7F6878324B}" srcId="{52C64F67-5C82-41CC-ACDA-A33AA7C35C66}" destId="{A1CC89F5-E148-4849-BF52-FF6E8F26D480}" srcOrd="3" destOrd="0" parTransId="{405343ED-268E-453B-ABDA-AB7C25470B3C}" sibTransId="{AC68176A-3DA1-4B65-85B5-8107AF5B6788}"/>
    <dgm:cxn modelId="{D3867C43-F8BA-4BB4-BC96-787DD5E7CA0A}" type="presOf" srcId="{65A8145A-E782-4A66-83B3-48F34F82CA9E}" destId="{9364365A-B088-4677-91BA-0D50B3F8842E}" srcOrd="0" destOrd="0" presId="urn:microsoft.com/office/officeart/2005/8/layout/hierarchy3"/>
    <dgm:cxn modelId="{3800D70A-684B-4547-83CB-36C2E99EA312}" type="presOf" srcId="{510BABA9-DE52-4C27-A05A-89738B79D5A4}" destId="{15CAEF46-7C7F-4831-AD40-B5F16256E353}" srcOrd="0" destOrd="0" presId="urn:microsoft.com/office/officeart/2005/8/layout/hierarchy3"/>
    <dgm:cxn modelId="{F6D11D7E-7C7D-4E22-88DB-C57E51AC35E8}" type="presOf" srcId="{52C64F67-5C82-41CC-ACDA-A33AA7C35C66}" destId="{2C3BC287-D656-4239-97B7-A080DDCBB741}" srcOrd="1" destOrd="0" presId="urn:microsoft.com/office/officeart/2005/8/layout/hierarchy3"/>
    <dgm:cxn modelId="{0F74B832-CD40-414C-8019-E7D55ED2A20B}" srcId="{19B54E1A-E393-4819-85C1-1762F1460EE0}" destId="{65A8145A-E782-4A66-83B3-48F34F82CA9E}" srcOrd="0" destOrd="0" parTransId="{6634B88F-7D42-49C3-88AC-67CE8A571FE5}" sibTransId="{10697E8D-2E92-4C77-B881-8497ED5A60CB}"/>
    <dgm:cxn modelId="{97CF429F-E12C-433C-8654-EB5CFF9E2B19}" srcId="{52C64F67-5C82-41CC-ACDA-A33AA7C35C66}" destId="{1F65326E-3160-4771-AF49-5A0059C59D98}" srcOrd="2" destOrd="0" parTransId="{EC709528-151A-467C-90FA-697FFD420F54}" sibTransId="{D71EAB07-95D9-41EF-AC9C-8B0A53DFF1F6}"/>
    <dgm:cxn modelId="{9525B32D-5C55-484F-B81F-D4378080B524}" srcId="{65A8145A-E782-4A66-83B3-48F34F82CA9E}" destId="{098D0E71-1CD9-4369-9F57-DB648AD6B0B6}" srcOrd="2" destOrd="0" parTransId="{50B6B99F-F1E8-49BB-A888-53D3B154AACA}" sibTransId="{CB63F45F-EA0D-4A2F-9A55-7994218D04DD}"/>
    <dgm:cxn modelId="{9CE83D0B-A866-451D-9887-157AC7ED6D87}" type="presOf" srcId="{F418C46B-7C89-4A94-A570-79EEAD7C7756}" destId="{C01D05B6-CDF3-4561-A3E6-C44135FA2B22}" srcOrd="0" destOrd="0" presId="urn:microsoft.com/office/officeart/2005/8/layout/hierarchy3"/>
    <dgm:cxn modelId="{1A15E8C6-072F-4D33-8150-EEB36FBF295D}" type="presOf" srcId="{708C005E-01B2-4A9C-A864-F70BFF506967}" destId="{053D6026-2385-4C14-A5D0-D3D570083C95}" srcOrd="0" destOrd="0" presId="urn:microsoft.com/office/officeart/2005/8/layout/hierarchy3"/>
    <dgm:cxn modelId="{B3F7B09C-1D06-4E75-9E05-5BF29105D0B8}" type="presOf" srcId="{405343ED-268E-453B-ABDA-AB7C25470B3C}" destId="{537DE740-B3FA-4B6A-9B34-21779F9AFEAD}" srcOrd="0" destOrd="0" presId="urn:microsoft.com/office/officeart/2005/8/layout/hierarchy3"/>
    <dgm:cxn modelId="{FCD97528-C4EA-4CBF-9663-CCD5ADAC5C26}" type="presOf" srcId="{A1CC89F5-E148-4849-BF52-FF6E8F26D480}" destId="{C24A5AB5-866A-4B9A-A213-6B1ABE67A2F3}" srcOrd="0" destOrd="0" presId="urn:microsoft.com/office/officeart/2005/8/layout/hierarchy3"/>
    <dgm:cxn modelId="{7692BF13-A0AF-4025-9B24-28B2EEE223AD}" type="presOf" srcId="{098D0E71-1CD9-4369-9F57-DB648AD6B0B6}" destId="{F989A772-6A4A-46B9-BCDB-E971034282EB}" srcOrd="0" destOrd="0" presId="urn:microsoft.com/office/officeart/2005/8/layout/hierarchy3"/>
    <dgm:cxn modelId="{7671BE5E-D6A0-4E88-9CFB-91E6DAD6EFFD}" type="presOf" srcId="{4BC3BFD5-1879-4CEC-88E5-1449CD8ADBC2}" destId="{AED23DE1-CCB9-46DB-BBE4-C3E0BA4012BC}" srcOrd="0" destOrd="0" presId="urn:microsoft.com/office/officeart/2005/8/layout/hierarchy3"/>
    <dgm:cxn modelId="{DD403674-5719-4960-B871-FE39D58EC85B}" type="presOf" srcId="{A78DA8BC-DA8E-4A17-8B67-6C8C4689F5BD}" destId="{EBD844A0-84A8-4E70-9CB1-A46787A34BC7}" srcOrd="0" destOrd="0" presId="urn:microsoft.com/office/officeart/2005/8/layout/hierarchy3"/>
    <dgm:cxn modelId="{F74ACF63-4AD1-4E55-A113-4252EA3B2A8D}" srcId="{19B54E1A-E393-4819-85C1-1762F1460EE0}" destId="{52C64F67-5C82-41CC-ACDA-A33AA7C35C66}" srcOrd="1" destOrd="0" parTransId="{EA35738D-26C2-412F-A27B-5FFB8303C305}" sibTransId="{0F44CC67-2787-4233-A8A6-D66D5367B4E5}"/>
    <dgm:cxn modelId="{0E88FE78-595A-47DD-BC20-02B84BE85999}" srcId="{65A8145A-E782-4A66-83B3-48F34F82CA9E}" destId="{4058A4A9-F3D3-4B65-98E0-AD982A8090F6}" srcOrd="1" destOrd="0" parTransId="{A78DA8BC-DA8E-4A17-8B67-6C8C4689F5BD}" sibTransId="{FB74D272-D481-4318-BDED-1F0B67F89557}"/>
    <dgm:cxn modelId="{3588368B-37B0-4A44-9421-9E04B2D82C0B}" type="presOf" srcId="{6E6D4087-4018-49F2-BB85-297AC546F634}" destId="{BA4BC6C0-7A1D-497A-B075-914175C13974}" srcOrd="0" destOrd="0" presId="urn:microsoft.com/office/officeart/2005/8/layout/hierarchy3"/>
    <dgm:cxn modelId="{7C180870-C75A-4EB8-B188-0F57930B4581}" type="presOf" srcId="{4058A4A9-F3D3-4B65-98E0-AD982A8090F6}" destId="{001C28F0-0D7B-4F42-A106-94BE67DE69F7}" srcOrd="0" destOrd="0" presId="urn:microsoft.com/office/officeart/2005/8/layout/hierarchy3"/>
    <dgm:cxn modelId="{8726C6D1-28A6-4CD3-B8FA-F76D5125EF30}" type="presOf" srcId="{50B6B99F-F1E8-49BB-A888-53D3B154AACA}" destId="{0ECAFBE2-FD90-44D4-B8A1-5BCC1CBDBB87}" srcOrd="0" destOrd="0" presId="urn:microsoft.com/office/officeart/2005/8/layout/hierarchy3"/>
    <dgm:cxn modelId="{90C7026D-8C78-4A41-A2BB-D77374A4A135}" type="presOf" srcId="{65A8145A-E782-4A66-83B3-48F34F82CA9E}" destId="{31F7363A-57C3-46CA-97C3-A84CA6C44EBD}" srcOrd="1" destOrd="0" presId="urn:microsoft.com/office/officeart/2005/8/layout/hierarchy3"/>
    <dgm:cxn modelId="{56211E00-67F9-41CC-BC7C-3C60455B89A9}" type="presOf" srcId="{5C501DD3-18FC-4F11-A145-46CE0BBA6EB5}" destId="{13307EC4-ED69-42FA-8F63-43D27BBA23DF}" srcOrd="0" destOrd="0" presId="urn:microsoft.com/office/officeart/2005/8/layout/hierarchy3"/>
    <dgm:cxn modelId="{A0E8DE3D-881A-4438-8B04-8C3D924F98EE}" srcId="{52C64F67-5C82-41CC-ACDA-A33AA7C35C66}" destId="{6E6D4087-4018-49F2-BB85-297AC546F634}" srcOrd="0" destOrd="0" parTransId="{708C005E-01B2-4A9C-A864-F70BFF506967}" sibTransId="{BFF77731-B886-41E9-A45B-758C48C73AA9}"/>
    <dgm:cxn modelId="{E992BEA2-BD0D-4BFA-855D-E485F87FF32D}" type="presOf" srcId="{6A367857-2CE2-44C4-B57A-63D326DA3950}" destId="{9D5ECAB9-CB13-402C-BD2B-AB5FC3D1DB50}" srcOrd="0" destOrd="0" presId="urn:microsoft.com/office/officeart/2005/8/layout/hierarchy3"/>
    <dgm:cxn modelId="{F5368A3D-9388-4121-8AD3-330CB080A1F1}" type="presOf" srcId="{19B54E1A-E393-4819-85C1-1762F1460EE0}" destId="{A3AD91A9-7C2B-43E3-8771-0D4EAC34317F}" srcOrd="0" destOrd="0" presId="urn:microsoft.com/office/officeart/2005/8/layout/hierarchy3"/>
    <dgm:cxn modelId="{03246889-2C84-4139-BEE0-E115594A71C0}" srcId="{65A8145A-E782-4A66-83B3-48F34F82CA9E}" destId="{510BABA9-DE52-4C27-A05A-89738B79D5A4}" srcOrd="0" destOrd="0" parTransId="{5C501DD3-18FC-4F11-A145-46CE0BBA6EB5}" sibTransId="{2F7485E3-A6A0-4B60-94CF-A464B99A1F80}"/>
    <dgm:cxn modelId="{A13C9D35-B8FE-4F3C-AEFE-8F89143BB3C3}" srcId="{65A8145A-E782-4A66-83B3-48F34F82CA9E}" destId="{FA3D3290-7B2B-4D3F-BE97-23F1169D4157}" srcOrd="3" destOrd="0" parTransId="{4BC3BFD5-1879-4CEC-88E5-1449CD8ADBC2}" sibTransId="{47B504A6-3CCF-486D-B5A7-5449C64542FE}"/>
    <dgm:cxn modelId="{04AA6E83-775A-475E-87DC-BB7F9C55D8C9}" type="presOf" srcId="{1F65326E-3160-4771-AF49-5A0059C59D98}" destId="{09DF953C-B079-4FE6-8C6E-806A6C2064B0}" srcOrd="0" destOrd="0" presId="urn:microsoft.com/office/officeart/2005/8/layout/hierarchy3"/>
    <dgm:cxn modelId="{538F7E5A-EC5C-4BD1-A5AF-63BD0914C09C}" type="presParOf" srcId="{A3AD91A9-7C2B-43E3-8771-0D4EAC34317F}" destId="{BD981180-4AE9-4C71-AE89-4114DA1DDD89}" srcOrd="0" destOrd="0" presId="urn:microsoft.com/office/officeart/2005/8/layout/hierarchy3"/>
    <dgm:cxn modelId="{BF228224-49C4-448D-8BC4-86790AC48ECC}" type="presParOf" srcId="{BD981180-4AE9-4C71-AE89-4114DA1DDD89}" destId="{E4D0891A-4C43-4DA8-88A1-A9A075BD16B6}" srcOrd="0" destOrd="0" presId="urn:microsoft.com/office/officeart/2005/8/layout/hierarchy3"/>
    <dgm:cxn modelId="{EBD92D0D-EEE6-4D4D-96EA-1709EF8A2ACF}" type="presParOf" srcId="{E4D0891A-4C43-4DA8-88A1-A9A075BD16B6}" destId="{9364365A-B088-4677-91BA-0D50B3F8842E}" srcOrd="0" destOrd="0" presId="urn:microsoft.com/office/officeart/2005/8/layout/hierarchy3"/>
    <dgm:cxn modelId="{A97CD35C-9401-49DE-85B5-EC575A67F973}" type="presParOf" srcId="{E4D0891A-4C43-4DA8-88A1-A9A075BD16B6}" destId="{31F7363A-57C3-46CA-97C3-A84CA6C44EBD}" srcOrd="1" destOrd="0" presId="urn:microsoft.com/office/officeart/2005/8/layout/hierarchy3"/>
    <dgm:cxn modelId="{857F372B-AACB-4754-9515-3FF002C2E780}" type="presParOf" srcId="{BD981180-4AE9-4C71-AE89-4114DA1DDD89}" destId="{2C538AF1-F020-4215-A166-B597AFA3C9FA}" srcOrd="1" destOrd="0" presId="urn:microsoft.com/office/officeart/2005/8/layout/hierarchy3"/>
    <dgm:cxn modelId="{B72F588E-F4D3-4DDE-B665-21073820CC40}" type="presParOf" srcId="{2C538AF1-F020-4215-A166-B597AFA3C9FA}" destId="{13307EC4-ED69-42FA-8F63-43D27BBA23DF}" srcOrd="0" destOrd="0" presId="urn:microsoft.com/office/officeart/2005/8/layout/hierarchy3"/>
    <dgm:cxn modelId="{7E03FFB0-E08B-4610-9033-D1AA8A04D830}" type="presParOf" srcId="{2C538AF1-F020-4215-A166-B597AFA3C9FA}" destId="{15CAEF46-7C7F-4831-AD40-B5F16256E353}" srcOrd="1" destOrd="0" presId="urn:microsoft.com/office/officeart/2005/8/layout/hierarchy3"/>
    <dgm:cxn modelId="{F9EE8C25-65EE-4CEF-B89C-54DF9A6FF76F}" type="presParOf" srcId="{2C538AF1-F020-4215-A166-B597AFA3C9FA}" destId="{EBD844A0-84A8-4E70-9CB1-A46787A34BC7}" srcOrd="2" destOrd="0" presId="urn:microsoft.com/office/officeart/2005/8/layout/hierarchy3"/>
    <dgm:cxn modelId="{453E24B8-877D-4193-9505-A702F5499450}" type="presParOf" srcId="{2C538AF1-F020-4215-A166-B597AFA3C9FA}" destId="{001C28F0-0D7B-4F42-A106-94BE67DE69F7}" srcOrd="3" destOrd="0" presId="urn:microsoft.com/office/officeart/2005/8/layout/hierarchy3"/>
    <dgm:cxn modelId="{DA52312E-0673-4F3A-93FC-9B17F2DFD506}" type="presParOf" srcId="{2C538AF1-F020-4215-A166-B597AFA3C9FA}" destId="{0ECAFBE2-FD90-44D4-B8A1-5BCC1CBDBB87}" srcOrd="4" destOrd="0" presId="urn:microsoft.com/office/officeart/2005/8/layout/hierarchy3"/>
    <dgm:cxn modelId="{67A8DAE7-C48B-4F44-8A81-FDE98523A659}" type="presParOf" srcId="{2C538AF1-F020-4215-A166-B597AFA3C9FA}" destId="{F989A772-6A4A-46B9-BCDB-E971034282EB}" srcOrd="5" destOrd="0" presId="urn:microsoft.com/office/officeart/2005/8/layout/hierarchy3"/>
    <dgm:cxn modelId="{EB7DC9BC-D646-4BBE-81F2-C8756C2AF322}" type="presParOf" srcId="{2C538AF1-F020-4215-A166-B597AFA3C9FA}" destId="{AED23DE1-CCB9-46DB-BBE4-C3E0BA4012BC}" srcOrd="6" destOrd="0" presId="urn:microsoft.com/office/officeart/2005/8/layout/hierarchy3"/>
    <dgm:cxn modelId="{DA369F09-A97B-44FB-AE5A-50A761993E78}" type="presParOf" srcId="{2C538AF1-F020-4215-A166-B597AFA3C9FA}" destId="{9A6CF7FE-A509-42AD-907F-17DEE5B66A7F}" srcOrd="7" destOrd="0" presId="urn:microsoft.com/office/officeart/2005/8/layout/hierarchy3"/>
    <dgm:cxn modelId="{76DA862B-962F-4230-8BD0-6713854DDE41}" type="presParOf" srcId="{A3AD91A9-7C2B-43E3-8771-0D4EAC34317F}" destId="{C9E24E35-4EE1-413D-8D0B-5B42B3759BAA}" srcOrd="1" destOrd="0" presId="urn:microsoft.com/office/officeart/2005/8/layout/hierarchy3"/>
    <dgm:cxn modelId="{200068F1-30DF-4E89-87C9-D7F6FFAC55AE}" type="presParOf" srcId="{C9E24E35-4EE1-413D-8D0B-5B42B3759BAA}" destId="{64EA7B2D-64E6-4949-B270-74A5BBBF9DA6}" srcOrd="0" destOrd="0" presId="urn:microsoft.com/office/officeart/2005/8/layout/hierarchy3"/>
    <dgm:cxn modelId="{9094A771-A186-49B4-B139-43FEB9103F6F}" type="presParOf" srcId="{64EA7B2D-64E6-4949-B270-74A5BBBF9DA6}" destId="{6708E1EF-167E-4DA3-83C8-EFAB0A51E159}" srcOrd="0" destOrd="0" presId="urn:microsoft.com/office/officeart/2005/8/layout/hierarchy3"/>
    <dgm:cxn modelId="{A8303319-C02C-4E67-872B-FAF207F920CB}" type="presParOf" srcId="{64EA7B2D-64E6-4949-B270-74A5BBBF9DA6}" destId="{2C3BC287-D656-4239-97B7-A080DDCBB741}" srcOrd="1" destOrd="0" presId="urn:microsoft.com/office/officeart/2005/8/layout/hierarchy3"/>
    <dgm:cxn modelId="{2F86B737-55A4-4CC1-9BB9-6CABFB934BB9}" type="presParOf" srcId="{C9E24E35-4EE1-413D-8D0B-5B42B3759BAA}" destId="{4CA4D30C-2C40-4447-9405-584BD3F099A6}" srcOrd="1" destOrd="0" presId="urn:microsoft.com/office/officeart/2005/8/layout/hierarchy3"/>
    <dgm:cxn modelId="{C78BE4CC-A3FE-4F24-AC62-058526F5AC2D}" type="presParOf" srcId="{4CA4D30C-2C40-4447-9405-584BD3F099A6}" destId="{053D6026-2385-4C14-A5D0-D3D570083C95}" srcOrd="0" destOrd="0" presId="urn:microsoft.com/office/officeart/2005/8/layout/hierarchy3"/>
    <dgm:cxn modelId="{159C22B0-7884-423B-9E6D-542483C89973}" type="presParOf" srcId="{4CA4D30C-2C40-4447-9405-584BD3F099A6}" destId="{BA4BC6C0-7A1D-497A-B075-914175C13974}" srcOrd="1" destOrd="0" presId="urn:microsoft.com/office/officeart/2005/8/layout/hierarchy3"/>
    <dgm:cxn modelId="{A2295D5E-8B58-4F27-B7F1-8D7BC5C7622F}" type="presParOf" srcId="{4CA4D30C-2C40-4447-9405-584BD3F099A6}" destId="{C01D05B6-CDF3-4561-A3E6-C44135FA2B22}" srcOrd="2" destOrd="0" presId="urn:microsoft.com/office/officeart/2005/8/layout/hierarchy3"/>
    <dgm:cxn modelId="{7C74CAA2-4035-497F-BCAD-24928E1A5D61}" type="presParOf" srcId="{4CA4D30C-2C40-4447-9405-584BD3F099A6}" destId="{9D5ECAB9-CB13-402C-BD2B-AB5FC3D1DB50}" srcOrd="3" destOrd="0" presId="urn:microsoft.com/office/officeart/2005/8/layout/hierarchy3"/>
    <dgm:cxn modelId="{FE2E680A-B3F7-4F1E-9710-E594B8A233F9}" type="presParOf" srcId="{4CA4D30C-2C40-4447-9405-584BD3F099A6}" destId="{D591E1D6-9422-4C79-93DE-F62F7152C20D}" srcOrd="4" destOrd="0" presId="urn:microsoft.com/office/officeart/2005/8/layout/hierarchy3"/>
    <dgm:cxn modelId="{C87D8F13-2E80-4B06-B37D-76FDC63E76D8}" type="presParOf" srcId="{4CA4D30C-2C40-4447-9405-584BD3F099A6}" destId="{09DF953C-B079-4FE6-8C6E-806A6C2064B0}" srcOrd="5" destOrd="0" presId="urn:microsoft.com/office/officeart/2005/8/layout/hierarchy3"/>
    <dgm:cxn modelId="{BFF891EE-EB3B-40DB-B62C-FF2DB3F9FF65}" type="presParOf" srcId="{4CA4D30C-2C40-4447-9405-584BD3F099A6}" destId="{537DE740-B3FA-4B6A-9B34-21779F9AFEAD}" srcOrd="6" destOrd="0" presId="urn:microsoft.com/office/officeart/2005/8/layout/hierarchy3"/>
    <dgm:cxn modelId="{ED121887-36BB-4011-BD02-DCB05C31FE90}" type="presParOf" srcId="{4CA4D30C-2C40-4447-9405-584BD3F099A6}" destId="{C24A5AB5-866A-4B9A-A213-6B1ABE67A2F3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64365A-B088-4677-91BA-0D50B3F8842E}">
      <dsp:nvSpPr>
        <dsp:cNvPr id="0" name=""/>
        <dsp:cNvSpPr/>
      </dsp:nvSpPr>
      <dsp:spPr>
        <a:xfrm>
          <a:off x="938606" y="151"/>
          <a:ext cx="3420614" cy="670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/>
            <a:t>Feature Selection</a:t>
          </a:r>
          <a:endParaRPr lang="en-IN" sz="2900" kern="1200" dirty="0"/>
        </a:p>
      </dsp:txBody>
      <dsp:txXfrm>
        <a:off x="958241" y="19786"/>
        <a:ext cx="3381344" cy="631133"/>
      </dsp:txXfrm>
    </dsp:sp>
    <dsp:sp modelId="{13307EC4-ED69-42FA-8F63-43D27BBA23DF}">
      <dsp:nvSpPr>
        <dsp:cNvPr id="0" name=""/>
        <dsp:cNvSpPr/>
      </dsp:nvSpPr>
      <dsp:spPr>
        <a:xfrm>
          <a:off x="1280668" y="670554"/>
          <a:ext cx="342061" cy="502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2802"/>
              </a:lnTo>
              <a:lnTo>
                <a:pt x="342061" y="50280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CAEF46-7C7F-4831-AD40-B5F16256E353}">
      <dsp:nvSpPr>
        <dsp:cNvPr id="0" name=""/>
        <dsp:cNvSpPr/>
      </dsp:nvSpPr>
      <dsp:spPr>
        <a:xfrm>
          <a:off x="1622729" y="838155"/>
          <a:ext cx="3403109" cy="670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Backward Elimination</a:t>
          </a:r>
          <a:endParaRPr lang="en-IN" sz="1600" kern="1200" dirty="0"/>
        </a:p>
      </dsp:txBody>
      <dsp:txXfrm>
        <a:off x="1642364" y="857790"/>
        <a:ext cx="3363839" cy="631133"/>
      </dsp:txXfrm>
    </dsp:sp>
    <dsp:sp modelId="{EBD844A0-84A8-4E70-9CB1-A46787A34BC7}">
      <dsp:nvSpPr>
        <dsp:cNvPr id="0" name=""/>
        <dsp:cNvSpPr/>
      </dsp:nvSpPr>
      <dsp:spPr>
        <a:xfrm>
          <a:off x="1280668" y="670554"/>
          <a:ext cx="342061" cy="13408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0807"/>
              </a:lnTo>
              <a:lnTo>
                <a:pt x="342061" y="134080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C28F0-0D7B-4F42-A106-94BE67DE69F7}">
      <dsp:nvSpPr>
        <dsp:cNvPr id="0" name=""/>
        <dsp:cNvSpPr/>
      </dsp:nvSpPr>
      <dsp:spPr>
        <a:xfrm>
          <a:off x="1622729" y="1676160"/>
          <a:ext cx="3403109" cy="670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Forward Selection</a:t>
          </a:r>
          <a:endParaRPr lang="en-IN" sz="1600" kern="1200" dirty="0"/>
        </a:p>
      </dsp:txBody>
      <dsp:txXfrm>
        <a:off x="1642364" y="1695795"/>
        <a:ext cx="3363839" cy="631133"/>
      </dsp:txXfrm>
    </dsp:sp>
    <dsp:sp modelId="{0ECAFBE2-FD90-44D4-B8A1-5BCC1CBDBB87}">
      <dsp:nvSpPr>
        <dsp:cNvPr id="0" name=""/>
        <dsp:cNvSpPr/>
      </dsp:nvSpPr>
      <dsp:spPr>
        <a:xfrm>
          <a:off x="1280668" y="670554"/>
          <a:ext cx="342061" cy="21788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8812"/>
              </a:lnTo>
              <a:lnTo>
                <a:pt x="342061" y="217881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89A772-6A4A-46B9-BCDB-E971034282EB}">
      <dsp:nvSpPr>
        <dsp:cNvPr id="0" name=""/>
        <dsp:cNvSpPr/>
      </dsp:nvSpPr>
      <dsp:spPr>
        <a:xfrm>
          <a:off x="1622729" y="2514165"/>
          <a:ext cx="3403109" cy="670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Bidirectional Elimination</a:t>
          </a:r>
          <a:endParaRPr lang="en-IN" sz="1600" kern="1200" dirty="0"/>
        </a:p>
      </dsp:txBody>
      <dsp:txXfrm>
        <a:off x="1642364" y="2533800"/>
        <a:ext cx="3363839" cy="631133"/>
      </dsp:txXfrm>
    </dsp:sp>
    <dsp:sp modelId="{AED23DE1-CCB9-46DB-BBE4-C3E0BA4012BC}">
      <dsp:nvSpPr>
        <dsp:cNvPr id="0" name=""/>
        <dsp:cNvSpPr/>
      </dsp:nvSpPr>
      <dsp:spPr>
        <a:xfrm>
          <a:off x="1280668" y="670554"/>
          <a:ext cx="342061" cy="3016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6817"/>
              </a:lnTo>
              <a:lnTo>
                <a:pt x="342061" y="301681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6CF7FE-A509-42AD-907F-17DEE5B66A7F}">
      <dsp:nvSpPr>
        <dsp:cNvPr id="0" name=""/>
        <dsp:cNvSpPr/>
      </dsp:nvSpPr>
      <dsp:spPr>
        <a:xfrm>
          <a:off x="1622729" y="3352170"/>
          <a:ext cx="3403109" cy="670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Score Comparison</a:t>
          </a:r>
          <a:endParaRPr lang="en-IN" sz="1600" kern="1200" dirty="0"/>
        </a:p>
      </dsp:txBody>
      <dsp:txXfrm>
        <a:off x="1642364" y="3371805"/>
        <a:ext cx="3363839" cy="631133"/>
      </dsp:txXfrm>
    </dsp:sp>
    <dsp:sp modelId="{6708E1EF-167E-4DA3-83C8-EFAB0A51E159}">
      <dsp:nvSpPr>
        <dsp:cNvPr id="0" name=""/>
        <dsp:cNvSpPr/>
      </dsp:nvSpPr>
      <dsp:spPr>
        <a:xfrm>
          <a:off x="5627343" y="151"/>
          <a:ext cx="3420614" cy="670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/>
            <a:t>Feature Extraction</a:t>
          </a:r>
          <a:endParaRPr lang="en-IN" sz="2900" kern="1200" dirty="0"/>
        </a:p>
      </dsp:txBody>
      <dsp:txXfrm>
        <a:off x="5646978" y="19786"/>
        <a:ext cx="3381344" cy="631133"/>
      </dsp:txXfrm>
    </dsp:sp>
    <dsp:sp modelId="{053D6026-2385-4C14-A5D0-D3D570083C95}">
      <dsp:nvSpPr>
        <dsp:cNvPr id="0" name=""/>
        <dsp:cNvSpPr/>
      </dsp:nvSpPr>
      <dsp:spPr>
        <a:xfrm>
          <a:off x="5969405" y="670554"/>
          <a:ext cx="338781" cy="502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2802"/>
              </a:lnTo>
              <a:lnTo>
                <a:pt x="338781" y="50280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4BC6C0-7A1D-497A-B075-914175C13974}">
      <dsp:nvSpPr>
        <dsp:cNvPr id="0" name=""/>
        <dsp:cNvSpPr/>
      </dsp:nvSpPr>
      <dsp:spPr>
        <a:xfrm>
          <a:off x="6308187" y="838155"/>
          <a:ext cx="3403109" cy="670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Principal Component Analysis</a:t>
          </a:r>
          <a:endParaRPr lang="en-IN" sz="1600" kern="1200" dirty="0"/>
        </a:p>
      </dsp:txBody>
      <dsp:txXfrm>
        <a:off x="6327822" y="857790"/>
        <a:ext cx="3363839" cy="631133"/>
      </dsp:txXfrm>
    </dsp:sp>
    <dsp:sp modelId="{C01D05B6-CDF3-4561-A3E6-C44135FA2B22}">
      <dsp:nvSpPr>
        <dsp:cNvPr id="0" name=""/>
        <dsp:cNvSpPr/>
      </dsp:nvSpPr>
      <dsp:spPr>
        <a:xfrm>
          <a:off x="5969405" y="670554"/>
          <a:ext cx="338781" cy="13408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0807"/>
              </a:lnTo>
              <a:lnTo>
                <a:pt x="338781" y="134080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5ECAB9-CB13-402C-BD2B-AB5FC3D1DB50}">
      <dsp:nvSpPr>
        <dsp:cNvPr id="0" name=""/>
        <dsp:cNvSpPr/>
      </dsp:nvSpPr>
      <dsp:spPr>
        <a:xfrm>
          <a:off x="6308187" y="1676160"/>
          <a:ext cx="3403109" cy="670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Kernel PCA</a:t>
          </a:r>
          <a:endParaRPr lang="en-IN" sz="1600" kern="1200" dirty="0"/>
        </a:p>
      </dsp:txBody>
      <dsp:txXfrm>
        <a:off x="6327822" y="1695795"/>
        <a:ext cx="3363839" cy="631133"/>
      </dsp:txXfrm>
    </dsp:sp>
    <dsp:sp modelId="{D591E1D6-9422-4C79-93DE-F62F7152C20D}">
      <dsp:nvSpPr>
        <dsp:cNvPr id="0" name=""/>
        <dsp:cNvSpPr/>
      </dsp:nvSpPr>
      <dsp:spPr>
        <a:xfrm>
          <a:off x="5969405" y="670554"/>
          <a:ext cx="338781" cy="21788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8812"/>
              </a:lnTo>
              <a:lnTo>
                <a:pt x="338781" y="217881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DF953C-B079-4FE6-8C6E-806A6C2064B0}">
      <dsp:nvSpPr>
        <dsp:cNvPr id="0" name=""/>
        <dsp:cNvSpPr/>
      </dsp:nvSpPr>
      <dsp:spPr>
        <a:xfrm>
          <a:off x="6308187" y="2514165"/>
          <a:ext cx="3403109" cy="670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Linear Discriminant Analysis</a:t>
          </a:r>
          <a:endParaRPr lang="en-IN" sz="1600" kern="1200" dirty="0"/>
        </a:p>
      </dsp:txBody>
      <dsp:txXfrm>
        <a:off x="6327822" y="2533800"/>
        <a:ext cx="3363839" cy="631133"/>
      </dsp:txXfrm>
    </dsp:sp>
    <dsp:sp modelId="{537DE740-B3FA-4B6A-9B34-21779F9AFEAD}">
      <dsp:nvSpPr>
        <dsp:cNvPr id="0" name=""/>
        <dsp:cNvSpPr/>
      </dsp:nvSpPr>
      <dsp:spPr>
        <a:xfrm>
          <a:off x="5969405" y="670554"/>
          <a:ext cx="338781" cy="3016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6817"/>
              </a:lnTo>
              <a:lnTo>
                <a:pt x="338781" y="301681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A5AB5-866A-4B9A-A213-6B1ABE67A2F3}">
      <dsp:nvSpPr>
        <dsp:cNvPr id="0" name=""/>
        <dsp:cNvSpPr/>
      </dsp:nvSpPr>
      <dsp:spPr>
        <a:xfrm>
          <a:off x="6308187" y="3352170"/>
          <a:ext cx="3403109" cy="670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Quadratic Discriminant Analysis</a:t>
          </a:r>
          <a:endParaRPr lang="en-IN" sz="1600" kern="1200" dirty="0"/>
        </a:p>
      </dsp:txBody>
      <dsp:txXfrm>
        <a:off x="6327822" y="3371805"/>
        <a:ext cx="3363839" cy="631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1AE9354-165C-4F24-B36F-2F0C81DFDE20}" type="datetimeFigureOut">
              <a:rPr lang="en-IN" smtClean="0"/>
              <a:t>Sat 23 Feb 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D111-B618-4A5E-9A34-000DB899B61F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45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9354-165C-4F24-B36F-2F0C81DFDE20}" type="datetimeFigureOut">
              <a:rPr lang="en-IN" smtClean="0"/>
              <a:t>Sat 23 Feb 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D111-B618-4A5E-9A34-000DB899B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50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9354-165C-4F24-B36F-2F0C81DFDE20}" type="datetimeFigureOut">
              <a:rPr lang="en-IN" smtClean="0"/>
              <a:t>Sat 23 Feb 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D111-B618-4A5E-9A34-000DB899B61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51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9354-165C-4F24-B36F-2F0C81DFDE20}" type="datetimeFigureOut">
              <a:rPr lang="en-IN" smtClean="0"/>
              <a:t>Sat 23 Feb 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D111-B618-4A5E-9A34-000DB899B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39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9354-165C-4F24-B36F-2F0C81DFDE20}" type="datetimeFigureOut">
              <a:rPr lang="en-IN" smtClean="0"/>
              <a:t>Sat 23 Feb 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D111-B618-4A5E-9A34-000DB899B61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109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9354-165C-4F24-B36F-2F0C81DFDE20}" type="datetimeFigureOut">
              <a:rPr lang="en-IN" smtClean="0"/>
              <a:t>Sat 23 Feb 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D111-B618-4A5E-9A34-000DB899B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05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9354-165C-4F24-B36F-2F0C81DFDE20}" type="datetimeFigureOut">
              <a:rPr lang="en-IN" smtClean="0"/>
              <a:t>Sat 23 Feb 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D111-B618-4A5E-9A34-000DB899B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28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9354-165C-4F24-B36F-2F0C81DFDE20}" type="datetimeFigureOut">
              <a:rPr lang="en-IN" smtClean="0"/>
              <a:t>Sat 23 Feb 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D111-B618-4A5E-9A34-000DB899B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21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9354-165C-4F24-B36F-2F0C81DFDE20}" type="datetimeFigureOut">
              <a:rPr lang="en-IN" smtClean="0"/>
              <a:t>Sat 23 Feb 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D111-B618-4A5E-9A34-000DB899B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91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9354-165C-4F24-B36F-2F0C81DFDE20}" type="datetimeFigureOut">
              <a:rPr lang="en-IN" smtClean="0"/>
              <a:t>Sat 23 Feb 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D111-B618-4A5E-9A34-000DB899B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44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9354-165C-4F24-B36F-2F0C81DFDE20}" type="datetimeFigureOut">
              <a:rPr lang="en-IN" smtClean="0"/>
              <a:t>Sat 23 Feb 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D111-B618-4A5E-9A34-000DB899B61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71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1AE9354-165C-4F24-B36F-2F0C81DFDE20}" type="datetimeFigureOut">
              <a:rPr lang="en-IN" smtClean="0"/>
              <a:t>Sat 23 Feb 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8B3D111-B618-4A5E-9A34-000DB899B61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22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etosa.io/ev/principal-component-analysi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Dimensionality REDUCTION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>
            <a:normAutofit/>
          </a:bodyPr>
          <a:lstStyle/>
          <a:p>
            <a:r>
              <a:rPr lang="en-IN" sz="1600" dirty="0" smtClean="0"/>
              <a:t>Exploring the Feature Importance and Relationships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87709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Dimensions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11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Techniques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7899756"/>
              </p:ext>
            </p:extLst>
          </p:nvPr>
        </p:nvGraphicFramePr>
        <p:xfrm>
          <a:off x="1024128" y="2232212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 rot="16200000">
            <a:off x="-1294456" y="4024187"/>
            <a:ext cx="4160113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Dimensionality Reduction</a:t>
            </a:r>
            <a:endParaRPr lang="en-US" sz="25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736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 Extraction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56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Principal component analysis</a:t>
            </a:r>
            <a:endParaRPr lang="en-IN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Dimensionality Reduction technique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746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585216"/>
            <a:ext cx="10791355" cy="1499616"/>
          </a:xfrm>
        </p:spPr>
        <p:txBody>
          <a:bodyPr>
            <a:normAutofit/>
          </a:bodyPr>
          <a:lstStyle/>
          <a:p>
            <a:r>
              <a:rPr lang="en-IN" dirty="0" smtClean="0"/>
              <a:t>Principal Component Analysis </a:t>
            </a:r>
            <a:r>
              <a:rPr lang="en-IN" sz="2800" dirty="0" smtClean="0"/>
              <a:t>(PCA)</a:t>
            </a:r>
            <a:br>
              <a:rPr lang="en-IN" sz="2800" dirty="0" smtClean="0"/>
            </a:b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One of the most used and most popular Unsupervised Algorithm for Dimensionality Reduction.</a:t>
            </a:r>
            <a:endParaRPr lang="en-IN" sz="4400" dirty="0">
              <a:solidFill>
                <a:schemeClr val="bg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800" dirty="0" smtClean="0">
                <a:latin typeface="Roboto" panose="02000000000000000000" pitchFamily="2" charset="0"/>
                <a:ea typeface="Roboto" panose="02000000000000000000" pitchFamily="2" charset="0"/>
              </a:rPr>
              <a:t>Principal Component Analysis 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(PCA) is a technique used to emphasize variation and bring out strong patterns in a dataset. It's often used to make data easy to explore and visualize.</a:t>
            </a:r>
            <a:endParaRPr lang="en-IN" sz="18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20000"/>
              </a:lnSpc>
            </a:pPr>
            <a:endParaRPr lang="en-IN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20000"/>
              </a:lnSpc>
            </a:pPr>
            <a:r>
              <a:rPr lang="en-IN" sz="1800" dirty="0" smtClean="0">
                <a:latin typeface="Roboto" panose="02000000000000000000" pitchFamily="2" charset="0"/>
                <a:ea typeface="Roboto" panose="02000000000000000000" pitchFamily="2" charset="0"/>
              </a:rPr>
              <a:t>Goals:</a:t>
            </a:r>
          </a:p>
          <a:p>
            <a:pPr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IN" sz="1800" dirty="0" smtClean="0">
                <a:latin typeface="Roboto" panose="02000000000000000000" pitchFamily="2" charset="0"/>
                <a:ea typeface="Roboto" panose="02000000000000000000" pitchFamily="2" charset="0"/>
              </a:rPr>
              <a:t> Identify patterns in data</a:t>
            </a:r>
          </a:p>
          <a:p>
            <a:pPr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IN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N" sz="1800" dirty="0" smtClean="0">
                <a:latin typeface="Roboto" panose="02000000000000000000" pitchFamily="2" charset="0"/>
                <a:ea typeface="Roboto" panose="02000000000000000000" pitchFamily="2" charset="0"/>
              </a:rPr>
              <a:t>Detect the correlation between variables</a:t>
            </a:r>
          </a:p>
          <a:p>
            <a:pPr>
              <a:lnSpc>
                <a:spcPct val="120000"/>
              </a:lnSpc>
              <a:buFont typeface="Courier New" panose="02070309020205020404" pitchFamily="49" charset="0"/>
              <a:buChar char="o"/>
            </a:pPr>
            <a:endParaRPr lang="en-IN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sz="1800" dirty="0" smtClean="0">
                <a:latin typeface="Roboto" panose="02000000000000000000" pitchFamily="2" charset="0"/>
                <a:ea typeface="Roboto" panose="02000000000000000000" pitchFamily="2" charset="0"/>
              </a:rPr>
              <a:t>Reduce the dimensions of a d-dimensional dataset by projecting it onto a k-dimensional subspace (where k &lt; d)</a:t>
            </a:r>
          </a:p>
          <a:p>
            <a:pPr>
              <a:lnSpc>
                <a:spcPct val="120000"/>
              </a:lnSpc>
            </a:pPr>
            <a:endParaRPr lang="en-IN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33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Resource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b"/>
          <a:lstStyle/>
          <a:p>
            <a:r>
              <a:rPr lang="en-IN" dirty="0">
                <a:hlinkClick r:id="rId2"/>
              </a:rPr>
              <a:t>http://setosa.io/ev/principal-component-analysis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56481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585216"/>
            <a:ext cx="10576201" cy="1499616"/>
          </a:xfrm>
        </p:spPr>
        <p:txBody>
          <a:bodyPr/>
          <a:lstStyle/>
          <a:p>
            <a:r>
              <a:rPr lang="en-IN" dirty="0" smtClean="0"/>
              <a:t>Linear Discriminant Analysis </a:t>
            </a:r>
            <a:r>
              <a:rPr lang="en-IN" sz="2400" dirty="0" smtClean="0"/>
              <a:t>(LDA)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19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4526</TotalTime>
  <Words>127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Courier New</vt:lpstr>
      <vt:lpstr>Roboto</vt:lpstr>
      <vt:lpstr>Tw Cen MT</vt:lpstr>
      <vt:lpstr>Tw Cen MT Condensed</vt:lpstr>
      <vt:lpstr>Wingdings 3</vt:lpstr>
      <vt:lpstr>Integral</vt:lpstr>
      <vt:lpstr>Dimensionality REDUCTION</vt:lpstr>
      <vt:lpstr>Dimensions</vt:lpstr>
      <vt:lpstr>Techniques</vt:lpstr>
      <vt:lpstr>Feature Extraction</vt:lpstr>
      <vt:lpstr>Principal component analysis</vt:lpstr>
      <vt:lpstr>Principal Component Analysis (PCA) One of the most used and most popular Unsupervised Algorithm for Dimensionality Reduction.</vt:lpstr>
      <vt:lpstr>Resource</vt:lpstr>
      <vt:lpstr>Linear Discriminant Analysis (LDA)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DIMENTIONALITY REDUCTION</dc:title>
  <dc:creator>Tushar Anand</dc:creator>
  <cp:lastModifiedBy>Tushar Anand</cp:lastModifiedBy>
  <cp:revision>12</cp:revision>
  <dcterms:created xsi:type="dcterms:W3CDTF">2018-07-26T12:48:15Z</dcterms:created>
  <dcterms:modified xsi:type="dcterms:W3CDTF">2019-02-23T18:11:05Z</dcterms:modified>
</cp:coreProperties>
</file>