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7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5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2C85-4DAD-402F-8D58-37BDB3BA5A44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88A9-D68F-4439-92A2-8EFD86F6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 Regressor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Linear/Non-Linear, Multivariate Regression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7619"/>
          <a:stretch/>
        </p:blipFill>
        <p:spPr>
          <a:xfrm>
            <a:off x="0" y="1175657"/>
            <a:ext cx="12192000" cy="5159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2" b="7381"/>
          <a:stretch/>
        </p:blipFill>
        <p:spPr>
          <a:xfrm>
            <a:off x="0" y="1094014"/>
            <a:ext cx="12192000" cy="525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 b="7620"/>
          <a:stretch/>
        </p:blipFill>
        <p:spPr>
          <a:xfrm>
            <a:off x="0" y="1257300"/>
            <a:ext cx="12192000" cy="5078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0" b="7381"/>
          <a:stretch/>
        </p:blipFill>
        <p:spPr>
          <a:xfrm>
            <a:off x="0" y="1110343"/>
            <a:ext cx="12192000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4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7" b="8095"/>
          <a:stretch/>
        </p:blipFill>
        <p:spPr>
          <a:xfrm>
            <a:off x="0" y="1224642"/>
            <a:ext cx="12192000" cy="50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8095"/>
          <a:stretch/>
        </p:blipFill>
        <p:spPr>
          <a:xfrm>
            <a:off x="0" y="1143000"/>
            <a:ext cx="12192000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 b="7142"/>
          <a:stretch/>
        </p:blipFill>
        <p:spPr>
          <a:xfrm>
            <a:off x="0" y="1126670"/>
            <a:ext cx="12192000" cy="5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Decision Tree Regressor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Regressor</dc:title>
  <dc:creator>Tushar Anand</dc:creator>
  <cp:lastModifiedBy>Tushar Anand</cp:lastModifiedBy>
  <cp:revision>3</cp:revision>
  <dcterms:created xsi:type="dcterms:W3CDTF">2018-07-20T20:56:27Z</dcterms:created>
  <dcterms:modified xsi:type="dcterms:W3CDTF">2018-07-20T21:42:32Z</dcterms:modified>
</cp:coreProperties>
</file>