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8DD4-03B8-4D76-AE22-8BFD4A555FB9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929-1F2B-4B61-8347-54D5911D5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00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8DD4-03B8-4D76-AE22-8BFD4A555FB9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929-1F2B-4B61-8347-54D5911D5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3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8DD4-03B8-4D76-AE22-8BFD4A555FB9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929-1F2B-4B61-8347-54D5911D5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31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8DD4-03B8-4D76-AE22-8BFD4A555FB9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929-1F2B-4B61-8347-54D5911D5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5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8DD4-03B8-4D76-AE22-8BFD4A555FB9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929-1F2B-4B61-8347-54D5911D5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7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8DD4-03B8-4D76-AE22-8BFD4A555FB9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929-1F2B-4B61-8347-54D5911D5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62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8DD4-03B8-4D76-AE22-8BFD4A555FB9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929-1F2B-4B61-8347-54D5911D5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91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8DD4-03B8-4D76-AE22-8BFD4A555FB9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929-1F2B-4B61-8347-54D5911D5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1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8DD4-03B8-4D76-AE22-8BFD4A555FB9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929-1F2B-4B61-8347-54D5911D5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16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8DD4-03B8-4D76-AE22-8BFD4A555FB9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929-1F2B-4B61-8347-54D5911D5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40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8DD4-03B8-4D76-AE22-8BFD4A555FB9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929-1F2B-4B61-8347-54D5911D5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96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8DD4-03B8-4D76-AE22-8BFD4A555FB9}" type="datetimeFigureOut">
              <a:rPr lang="en-IN" smtClean="0"/>
              <a:t>Sat 21 Jul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4929-1F2B-4B61-8347-54D5911D5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5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Random Forest Regressor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Linear/Non-Linear, Multivariate, Non Parametric, Ensemble Regression Technique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619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Forest Regressor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Random Forest Regressor (RFR) is an example of Ensemble Learning. Its made up of N Decision Trees.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A RFR predicts the answer by taking the mean of the predictions of the decision trees contained within the forest.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It can be applied on Linear as well as Non Linear relationships. It can handle multiple independent variables.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to create a Random Forest Regressor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Pick at random K data points from the Training Set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Build the Decision Tree associated to these K data points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Choose the number of estimators (trees) that should be present in the forest and for every tree, repeat Steps 1 and 2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For a new data point, make each one of your Decision Trees (of the Random Forest) predict the value of y for that data point in question and assign the new data point the average across all of the predicted y values.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176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Random Forest Regressor</vt:lpstr>
      <vt:lpstr>Random Forest Regressor</vt:lpstr>
      <vt:lpstr>Steps to create a Random Forest Regressor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Regressor</dc:title>
  <dc:creator>Tushar Anand</dc:creator>
  <cp:lastModifiedBy>Tushar Anand</cp:lastModifiedBy>
  <cp:revision>5</cp:revision>
  <dcterms:created xsi:type="dcterms:W3CDTF">2018-07-20T20:55:59Z</dcterms:created>
  <dcterms:modified xsi:type="dcterms:W3CDTF">2018-07-21T13:43:46Z</dcterms:modified>
</cp:coreProperties>
</file>