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3" d="100"/>
          <a:sy n="93" d="100"/>
        </p:scale>
        <p:origin x="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Evaluating regression Model performance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 look at the various approaches to determine model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6" b="8215"/>
          <a:stretch/>
        </p:blipFill>
        <p:spPr>
          <a:xfrm>
            <a:off x="0" y="1404257"/>
            <a:ext cx="12192000" cy="489040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IN" dirty="0" smtClean="0"/>
              <a:t>R SQUARED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0" b="7262"/>
          <a:stretch/>
        </p:blipFill>
        <p:spPr>
          <a:xfrm>
            <a:off x="0" y="1281792"/>
            <a:ext cx="12192000" cy="50781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0305" y="5636031"/>
            <a:ext cx="5162204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The closer R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is </a:t>
            </a:r>
            <a:r>
              <a:rPr lang="en-IN" sz="2000" dirty="0" smtClean="0"/>
              <a:t>to 1, the better our model.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841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IN" dirty="0" smtClean="0"/>
              <a:t>R squared value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" t="17779" r="10181" b="12099"/>
          <a:stretch/>
        </p:blipFill>
        <p:spPr>
          <a:xfrm>
            <a:off x="321733" y="1896530"/>
            <a:ext cx="10515600" cy="48090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" t="17532" r="6389" b="12345"/>
          <a:stretch/>
        </p:blipFill>
        <p:spPr>
          <a:xfrm>
            <a:off x="203200" y="1896530"/>
            <a:ext cx="11159067" cy="4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8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IN" dirty="0" smtClean="0"/>
              <a:t>Adjusted r squared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89" y="2030865"/>
            <a:ext cx="7184427" cy="25430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89" y="4886743"/>
            <a:ext cx="77057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853</TotalTime>
  <Words>34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</vt:lpstr>
      <vt:lpstr>Evaluating regression Model performance</vt:lpstr>
      <vt:lpstr>R SQUARED</vt:lpstr>
      <vt:lpstr>R squared value</vt:lpstr>
      <vt:lpstr>Adjusted r squared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regression Model performance</dc:title>
  <dc:creator>Tushar Anand</dc:creator>
  <cp:lastModifiedBy>Tushar Anand</cp:lastModifiedBy>
  <cp:revision>7</cp:revision>
  <dcterms:created xsi:type="dcterms:W3CDTF">2018-07-13T23:50:41Z</dcterms:created>
  <dcterms:modified xsi:type="dcterms:W3CDTF">2018-07-15T10:26:20Z</dcterms:modified>
</cp:coreProperties>
</file>