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6" r:id="rId4"/>
    <p:sldId id="272" r:id="rId5"/>
    <p:sldId id="273" r:id="rId6"/>
    <p:sldId id="259" r:id="rId7"/>
    <p:sldId id="257" r:id="rId8"/>
    <p:sldId id="258" r:id="rId9"/>
    <p:sldId id="260" r:id="rId10"/>
    <p:sldId id="261" r:id="rId11"/>
    <p:sldId id="262" r:id="rId12"/>
    <p:sldId id="263" r:id="rId13"/>
    <p:sldId id="264" r:id="rId14"/>
    <p:sldId id="265" r:id="rId15"/>
    <p:sldId id="266" r:id="rId16"/>
    <p:sldId id="278" r:id="rId17"/>
    <p:sldId id="267" r:id="rId18"/>
    <p:sldId id="270" r:id="rId19"/>
    <p:sldId id="268" r:id="rId20"/>
    <p:sldId id="269" r:id="rId21"/>
    <p:sldId id="275" r:id="rId22"/>
    <p:sldId id="27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0D5C76-B1C3-A14A-96F5-D8C177903683}" v="69" dt="2018-08-03T15:09:15.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C13BF2B9-2973-824B-8F86-F2A18EC81944}"/>
    <pc:docChg chg="modSld">
      <pc:chgData name="Tushar Anand" userId="dee251f9de0bea46" providerId="LiveId" clId="{C13BF2B9-2973-824B-8F86-F2A18EC81944}" dt="2018-07-02T21:35:47.765" v="137" actId="167"/>
      <pc:docMkLst>
        <pc:docMk/>
      </pc:docMkLst>
      <pc:sldChg chg="addSp modSp">
        <pc:chgData name="Tushar Anand" userId="dee251f9de0bea46" providerId="LiveId" clId="{C13BF2B9-2973-824B-8F86-F2A18EC81944}" dt="2018-07-02T21:30:42.312" v="110" actId="171"/>
        <pc:sldMkLst>
          <pc:docMk/>
          <pc:sldMk cId="2301953890" sldId="256"/>
        </pc:sldMkLst>
        <pc:inkChg chg="add ord">
          <ac:chgData name="Tushar Anand" userId="dee251f9de0bea46" providerId="LiveId" clId="{C13BF2B9-2973-824B-8F86-F2A18EC81944}" dt="2018-07-02T21:30:42.312" v="110" actId="171"/>
          <ac:inkMkLst>
            <pc:docMk/>
            <pc:sldMk cId="2301953890" sldId="256"/>
            <ac:inkMk id="4" creationId="{CFE6721F-8424-6E43-AF08-5B1E394814D5}"/>
          </ac:inkMkLst>
        </pc:inkChg>
      </pc:sldChg>
      <pc:sldChg chg="addSp modSp">
        <pc:chgData name="Tushar Anand" userId="dee251f9de0bea46" providerId="LiveId" clId="{C13BF2B9-2973-824B-8F86-F2A18EC81944}" dt="2018-07-02T21:33:06.563" v="123" actId="167"/>
        <pc:sldMkLst>
          <pc:docMk/>
          <pc:sldMk cId="1776677047" sldId="267"/>
        </pc:sldMkLst>
        <pc:spChg chg="mod">
          <ac:chgData name="Tushar Anand" userId="dee251f9de0bea46" providerId="LiveId" clId="{C13BF2B9-2973-824B-8F86-F2A18EC81944}" dt="2018-07-02T21:19:59.812" v="88" actId="20577"/>
          <ac:spMkLst>
            <pc:docMk/>
            <pc:sldMk cId="1776677047" sldId="267"/>
            <ac:spMk id="3" creationId="{00000000-0000-0000-0000-000000000000}"/>
          </ac:spMkLst>
        </pc:spChg>
        <pc:inkChg chg="add ord">
          <ac:chgData name="Tushar Anand" userId="dee251f9de0bea46" providerId="LiveId" clId="{C13BF2B9-2973-824B-8F86-F2A18EC81944}" dt="2018-07-02T21:33:06.563" v="123" actId="167"/>
          <ac:inkMkLst>
            <pc:docMk/>
            <pc:sldMk cId="1776677047" sldId="267"/>
            <ac:inkMk id="4" creationId="{7B85706A-B0A7-CD47-904F-07543485297D}"/>
          </ac:inkMkLst>
        </pc:inkChg>
      </pc:sldChg>
      <pc:sldChg chg="addSp modSp">
        <pc:chgData name="Tushar Anand" userId="dee251f9de0bea46" providerId="LiveId" clId="{C13BF2B9-2973-824B-8F86-F2A18EC81944}" dt="2018-07-02T21:34:08.230" v="132" actId="167"/>
        <pc:sldMkLst>
          <pc:docMk/>
          <pc:sldMk cId="1997451096" sldId="269"/>
        </pc:sldMkLst>
        <pc:spChg chg="mod">
          <ac:chgData name="Tushar Anand" userId="dee251f9de0bea46" providerId="LiveId" clId="{C13BF2B9-2973-824B-8F86-F2A18EC81944}" dt="2018-07-02T21:15:27.188" v="47" actId="20577"/>
          <ac:spMkLst>
            <pc:docMk/>
            <pc:sldMk cId="1997451096" sldId="269"/>
            <ac:spMk id="3" creationId="{00000000-0000-0000-0000-000000000000}"/>
          </ac:spMkLst>
        </pc:spChg>
        <pc:inkChg chg="add ord">
          <ac:chgData name="Tushar Anand" userId="dee251f9de0bea46" providerId="LiveId" clId="{C13BF2B9-2973-824B-8F86-F2A18EC81944}" dt="2018-07-02T21:33:58.687" v="129" actId="167"/>
          <ac:inkMkLst>
            <pc:docMk/>
            <pc:sldMk cId="1997451096" sldId="269"/>
            <ac:inkMk id="4" creationId="{FAA0F31B-8D68-6C41-B3A1-8218E45F2EE6}"/>
          </ac:inkMkLst>
        </pc:inkChg>
        <pc:inkChg chg="add ord">
          <ac:chgData name="Tushar Anand" userId="dee251f9de0bea46" providerId="LiveId" clId="{C13BF2B9-2973-824B-8F86-F2A18EC81944}" dt="2018-07-02T21:34:01.616" v="130" actId="167"/>
          <ac:inkMkLst>
            <pc:docMk/>
            <pc:sldMk cId="1997451096" sldId="269"/>
            <ac:inkMk id="5" creationId="{C8C34A8F-EA09-074B-8EA9-F215BE03FA46}"/>
          </ac:inkMkLst>
        </pc:inkChg>
        <pc:inkChg chg="add ord">
          <ac:chgData name="Tushar Anand" userId="dee251f9de0bea46" providerId="LiveId" clId="{C13BF2B9-2973-824B-8F86-F2A18EC81944}" dt="2018-07-02T21:34:04.776" v="131" actId="167"/>
          <ac:inkMkLst>
            <pc:docMk/>
            <pc:sldMk cId="1997451096" sldId="269"/>
            <ac:inkMk id="6" creationId="{83A14EBE-35AF-684F-AED7-4F91F9F1E2EC}"/>
          </ac:inkMkLst>
        </pc:inkChg>
        <pc:inkChg chg="add ord">
          <ac:chgData name="Tushar Anand" userId="dee251f9de0bea46" providerId="LiveId" clId="{C13BF2B9-2973-824B-8F86-F2A18EC81944}" dt="2018-07-02T21:34:08.230" v="132" actId="167"/>
          <ac:inkMkLst>
            <pc:docMk/>
            <pc:sldMk cId="1997451096" sldId="269"/>
            <ac:inkMk id="7" creationId="{6F61B64F-8623-C64B-8AC2-B20409377066}"/>
          </ac:inkMkLst>
        </pc:inkChg>
      </pc:sldChg>
      <pc:sldChg chg="addSp modSp">
        <pc:chgData name="Tushar Anand" userId="dee251f9de0bea46" providerId="LiveId" clId="{C13BF2B9-2973-824B-8F86-F2A18EC81944}" dt="2018-07-02T21:33:43.758" v="128" actId="167"/>
        <pc:sldMkLst>
          <pc:docMk/>
          <pc:sldMk cId="3119009046" sldId="270"/>
        </pc:sldMkLst>
        <pc:spChg chg="mod">
          <ac:chgData name="Tushar Anand" userId="dee251f9de0bea46" providerId="LiveId" clId="{C13BF2B9-2973-824B-8F86-F2A18EC81944}" dt="2018-07-02T21:17:06.050" v="51" actId="20577"/>
          <ac:spMkLst>
            <pc:docMk/>
            <pc:sldMk cId="3119009046" sldId="270"/>
            <ac:spMk id="3" creationId="{00000000-0000-0000-0000-000000000000}"/>
          </ac:spMkLst>
        </pc:spChg>
        <pc:inkChg chg="add ord">
          <ac:chgData name="Tushar Anand" userId="dee251f9de0bea46" providerId="LiveId" clId="{C13BF2B9-2973-824B-8F86-F2A18EC81944}" dt="2018-07-02T21:33:34.264" v="125" actId="167"/>
          <ac:inkMkLst>
            <pc:docMk/>
            <pc:sldMk cId="3119009046" sldId="270"/>
            <ac:inkMk id="4" creationId="{860DA6AF-FF7E-9F4E-9AB3-5FDD7ECD7663}"/>
          </ac:inkMkLst>
        </pc:inkChg>
        <pc:inkChg chg="add ord">
          <ac:chgData name="Tushar Anand" userId="dee251f9de0bea46" providerId="LiveId" clId="{C13BF2B9-2973-824B-8F86-F2A18EC81944}" dt="2018-07-02T21:33:40.278" v="127" actId="167"/>
          <ac:inkMkLst>
            <pc:docMk/>
            <pc:sldMk cId="3119009046" sldId="270"/>
            <ac:inkMk id="5" creationId="{15FB391C-DB1C-C347-9FF6-391754150F23}"/>
          </ac:inkMkLst>
        </pc:inkChg>
        <pc:inkChg chg="add ord">
          <ac:chgData name="Tushar Anand" userId="dee251f9de0bea46" providerId="LiveId" clId="{C13BF2B9-2973-824B-8F86-F2A18EC81944}" dt="2018-07-02T21:33:37.225" v="126" actId="167"/>
          <ac:inkMkLst>
            <pc:docMk/>
            <pc:sldMk cId="3119009046" sldId="270"/>
            <ac:inkMk id="6" creationId="{D888A099-6DB9-CC4E-B34B-6E366260888E}"/>
          </ac:inkMkLst>
        </pc:inkChg>
        <pc:inkChg chg="add ord">
          <ac:chgData name="Tushar Anand" userId="dee251f9de0bea46" providerId="LiveId" clId="{C13BF2B9-2973-824B-8F86-F2A18EC81944}" dt="2018-07-02T21:33:43.758" v="128" actId="167"/>
          <ac:inkMkLst>
            <pc:docMk/>
            <pc:sldMk cId="3119009046" sldId="270"/>
            <ac:inkMk id="7" creationId="{C737AD0C-D672-CB42-BF38-FF55CCDB5414}"/>
          </ac:inkMkLst>
        </pc:inkChg>
        <pc:inkChg chg="add ord">
          <ac:chgData name="Tushar Anand" userId="dee251f9de0bea46" providerId="LiveId" clId="{C13BF2B9-2973-824B-8F86-F2A18EC81944}" dt="2018-07-02T21:33:30.753" v="124" actId="167"/>
          <ac:inkMkLst>
            <pc:docMk/>
            <pc:sldMk cId="3119009046" sldId="270"/>
            <ac:inkMk id="8" creationId="{14E0C6AA-5FE1-1442-8A5C-C0434B13C879}"/>
          </ac:inkMkLst>
        </pc:inkChg>
      </pc:sldChg>
      <pc:sldChg chg="addSp modSp">
        <pc:chgData name="Tushar Anand" userId="dee251f9de0bea46" providerId="LiveId" clId="{C13BF2B9-2973-824B-8F86-F2A18EC81944}" dt="2018-07-02T21:35:47.765" v="137" actId="167"/>
        <pc:sldMkLst>
          <pc:docMk/>
          <pc:sldMk cId="523888952" sldId="271"/>
        </pc:sldMkLst>
        <pc:inkChg chg="add ord">
          <ac:chgData name="Tushar Anand" userId="dee251f9de0bea46" providerId="LiveId" clId="{C13BF2B9-2973-824B-8F86-F2A18EC81944}" dt="2018-07-02T21:35:44.849" v="136" actId="167"/>
          <ac:inkMkLst>
            <pc:docMk/>
            <pc:sldMk cId="523888952" sldId="271"/>
            <ac:inkMk id="4" creationId="{E672E6FA-2E27-5E40-8272-1337E2330BA8}"/>
          </ac:inkMkLst>
        </pc:inkChg>
        <pc:inkChg chg="add ord">
          <ac:chgData name="Tushar Anand" userId="dee251f9de0bea46" providerId="LiveId" clId="{C13BF2B9-2973-824B-8F86-F2A18EC81944}" dt="2018-07-02T21:35:47.765" v="137" actId="167"/>
          <ac:inkMkLst>
            <pc:docMk/>
            <pc:sldMk cId="523888952" sldId="271"/>
            <ac:inkMk id="5" creationId="{741A0C70-514C-5041-9C4C-0F851DBF0CF3}"/>
          </ac:inkMkLst>
        </pc:inkChg>
      </pc:sldChg>
      <pc:sldChg chg="addSp modSp">
        <pc:chgData name="Tushar Anand" userId="dee251f9de0bea46" providerId="LiveId" clId="{C13BF2B9-2973-824B-8F86-F2A18EC81944}" dt="2018-07-02T21:32:03.926" v="119" actId="167"/>
        <pc:sldMkLst>
          <pc:docMk/>
          <pc:sldMk cId="1601506329" sldId="272"/>
        </pc:sldMkLst>
        <pc:inkChg chg="add ord">
          <ac:chgData name="Tushar Anand" userId="dee251f9de0bea46" providerId="LiveId" clId="{C13BF2B9-2973-824B-8F86-F2A18EC81944}" dt="2018-07-02T21:31:57.854" v="117" actId="167"/>
          <ac:inkMkLst>
            <pc:docMk/>
            <pc:sldMk cId="1601506329" sldId="272"/>
            <ac:inkMk id="4" creationId="{F6FDBC8B-D7CF-7344-8D17-70EF80251F3E}"/>
          </ac:inkMkLst>
        </pc:inkChg>
        <pc:inkChg chg="add ord">
          <ac:chgData name="Tushar Anand" userId="dee251f9de0bea46" providerId="LiveId" clId="{C13BF2B9-2973-824B-8F86-F2A18EC81944}" dt="2018-07-02T21:32:00.822" v="118" actId="167"/>
          <ac:inkMkLst>
            <pc:docMk/>
            <pc:sldMk cId="1601506329" sldId="272"/>
            <ac:inkMk id="5" creationId="{8CDC4F1A-3098-3546-91FA-DECEA1CEF9BD}"/>
          </ac:inkMkLst>
        </pc:inkChg>
        <pc:inkChg chg="add ord">
          <ac:chgData name="Tushar Anand" userId="dee251f9de0bea46" providerId="LiveId" clId="{C13BF2B9-2973-824B-8F86-F2A18EC81944}" dt="2018-07-02T21:32:03.926" v="119" actId="167"/>
          <ac:inkMkLst>
            <pc:docMk/>
            <pc:sldMk cId="1601506329" sldId="272"/>
            <ac:inkMk id="6" creationId="{F0CCE1D4-59CF-2549-98AD-B2E0BD076F7E}"/>
          </ac:inkMkLst>
        </pc:inkChg>
      </pc:sldChg>
      <pc:sldChg chg="addSp modSp">
        <pc:chgData name="Tushar Anand" userId="dee251f9de0bea46" providerId="LiveId" clId="{C13BF2B9-2973-824B-8F86-F2A18EC81944}" dt="2018-07-02T21:32:25.306" v="122" actId="167"/>
        <pc:sldMkLst>
          <pc:docMk/>
          <pc:sldMk cId="4044561153" sldId="273"/>
        </pc:sldMkLst>
        <pc:inkChg chg="add ord">
          <ac:chgData name="Tushar Anand" userId="dee251f9de0bea46" providerId="LiveId" clId="{C13BF2B9-2973-824B-8F86-F2A18EC81944}" dt="2018-07-02T21:32:17.756" v="120" actId="167"/>
          <ac:inkMkLst>
            <pc:docMk/>
            <pc:sldMk cId="4044561153" sldId="273"/>
            <ac:inkMk id="4" creationId="{47A81B74-914C-ED44-8575-318E678E0B89}"/>
          </ac:inkMkLst>
        </pc:inkChg>
        <pc:inkChg chg="add ord">
          <ac:chgData name="Tushar Anand" userId="dee251f9de0bea46" providerId="LiveId" clId="{C13BF2B9-2973-824B-8F86-F2A18EC81944}" dt="2018-07-02T21:32:22.370" v="121" actId="167"/>
          <ac:inkMkLst>
            <pc:docMk/>
            <pc:sldMk cId="4044561153" sldId="273"/>
            <ac:inkMk id="5" creationId="{0322729A-FD98-B444-8229-2806153B70FD}"/>
          </ac:inkMkLst>
        </pc:inkChg>
        <pc:inkChg chg="add ord">
          <ac:chgData name="Tushar Anand" userId="dee251f9de0bea46" providerId="LiveId" clId="{C13BF2B9-2973-824B-8F86-F2A18EC81944}" dt="2018-07-02T21:32:25.306" v="122" actId="167"/>
          <ac:inkMkLst>
            <pc:docMk/>
            <pc:sldMk cId="4044561153" sldId="273"/>
            <ac:inkMk id="6" creationId="{B26D8E00-5F6E-6340-8F84-FD211C05C83E}"/>
          </ac:inkMkLst>
        </pc:inkChg>
      </pc:sldChg>
      <pc:sldChg chg="addSp modSp">
        <pc:chgData name="Tushar Anand" userId="dee251f9de0bea46" providerId="LiveId" clId="{C13BF2B9-2973-824B-8F86-F2A18EC81944}" dt="2018-07-02T21:31:14.915" v="113" actId="167"/>
        <pc:sldMkLst>
          <pc:docMk/>
          <pc:sldMk cId="48770926" sldId="274"/>
        </pc:sldMkLst>
        <pc:spChg chg="mod">
          <ac:chgData name="Tushar Anand" userId="dee251f9de0bea46" providerId="LiveId" clId="{C13BF2B9-2973-824B-8F86-F2A18EC81944}" dt="2018-07-02T21:25:24.562" v="105" actId="167"/>
          <ac:spMkLst>
            <pc:docMk/>
            <pc:sldMk cId="48770926" sldId="274"/>
            <ac:spMk id="3" creationId="{00000000-0000-0000-0000-000000000000}"/>
          </ac:spMkLst>
        </pc:spChg>
        <pc:inkChg chg="add ord">
          <ac:chgData name="Tushar Anand" userId="dee251f9de0bea46" providerId="LiveId" clId="{C13BF2B9-2973-824B-8F86-F2A18EC81944}" dt="2018-07-02T21:31:02.696" v="111" actId="167"/>
          <ac:inkMkLst>
            <pc:docMk/>
            <pc:sldMk cId="48770926" sldId="274"/>
            <ac:inkMk id="4" creationId="{D1EF6537-F0A4-174B-AE04-1C6B1FA99ABD}"/>
          </ac:inkMkLst>
        </pc:inkChg>
        <pc:inkChg chg="add ord">
          <ac:chgData name="Tushar Anand" userId="dee251f9de0bea46" providerId="LiveId" clId="{C13BF2B9-2973-824B-8F86-F2A18EC81944}" dt="2018-07-02T21:31:14.915" v="113" actId="167"/>
          <ac:inkMkLst>
            <pc:docMk/>
            <pc:sldMk cId="48770926" sldId="274"/>
            <ac:inkMk id="5" creationId="{9A71DEFA-2B7E-1741-87D4-C9818245CB1C}"/>
          </ac:inkMkLst>
        </pc:inkChg>
        <pc:inkChg chg="add ord">
          <ac:chgData name="Tushar Anand" userId="dee251f9de0bea46" providerId="LiveId" clId="{C13BF2B9-2973-824B-8F86-F2A18EC81944}" dt="2018-07-02T21:31:10.503" v="112" actId="167"/>
          <ac:inkMkLst>
            <pc:docMk/>
            <pc:sldMk cId="48770926" sldId="274"/>
            <ac:inkMk id="6" creationId="{B096010E-A622-8842-9C13-E9C48865B406}"/>
          </ac:inkMkLst>
        </pc:inkChg>
      </pc:sldChg>
      <pc:sldChg chg="addSp modSp">
        <pc:chgData name="Tushar Anand" userId="dee251f9de0bea46" providerId="LiveId" clId="{C13BF2B9-2973-824B-8F86-F2A18EC81944}" dt="2018-07-02T21:34:27.649" v="135" actId="167"/>
        <pc:sldMkLst>
          <pc:docMk/>
          <pc:sldMk cId="1063975224" sldId="275"/>
        </pc:sldMkLst>
        <pc:inkChg chg="add ord">
          <ac:chgData name="Tushar Anand" userId="dee251f9de0bea46" providerId="LiveId" clId="{C13BF2B9-2973-824B-8F86-F2A18EC81944}" dt="2018-07-02T21:34:20.919" v="133" actId="167"/>
          <ac:inkMkLst>
            <pc:docMk/>
            <pc:sldMk cId="1063975224" sldId="275"/>
            <ac:inkMk id="4" creationId="{AA28B636-A560-2E42-837D-87ECF3F81D5D}"/>
          </ac:inkMkLst>
        </pc:inkChg>
        <pc:inkChg chg="add ord">
          <ac:chgData name="Tushar Anand" userId="dee251f9de0bea46" providerId="LiveId" clId="{C13BF2B9-2973-824B-8F86-F2A18EC81944}" dt="2018-07-02T21:34:24.210" v="134" actId="167"/>
          <ac:inkMkLst>
            <pc:docMk/>
            <pc:sldMk cId="1063975224" sldId="275"/>
            <ac:inkMk id="5" creationId="{E77F2C5F-01BA-D64F-B4BF-062C6CD6D336}"/>
          </ac:inkMkLst>
        </pc:inkChg>
        <pc:inkChg chg="add ord">
          <ac:chgData name="Tushar Anand" userId="dee251f9de0bea46" providerId="LiveId" clId="{C13BF2B9-2973-824B-8F86-F2A18EC81944}" dt="2018-07-02T21:34:27.649" v="135" actId="167"/>
          <ac:inkMkLst>
            <pc:docMk/>
            <pc:sldMk cId="1063975224" sldId="275"/>
            <ac:inkMk id="6" creationId="{219FEF27-043C-9643-BC51-3C4E2F21D6C3}"/>
          </ac:inkMkLst>
        </pc:inkChg>
      </pc:sldChg>
      <pc:sldChg chg="addSp modSp">
        <pc:chgData name="Tushar Anand" userId="dee251f9de0bea46" providerId="LiveId" clId="{C13BF2B9-2973-824B-8F86-F2A18EC81944}" dt="2018-07-02T21:31:27.832" v="116" actId="167"/>
        <pc:sldMkLst>
          <pc:docMk/>
          <pc:sldMk cId="79732824" sldId="276"/>
        </pc:sldMkLst>
        <pc:spChg chg="mod">
          <ac:chgData name="Tushar Anand" userId="dee251f9de0bea46" providerId="LiveId" clId="{C13BF2B9-2973-824B-8F86-F2A18EC81944}" dt="2018-07-02T21:24:26.291" v="100" actId="20577"/>
          <ac:spMkLst>
            <pc:docMk/>
            <pc:sldMk cId="79732824" sldId="276"/>
            <ac:spMk id="3" creationId="{00000000-0000-0000-0000-000000000000}"/>
          </ac:spMkLst>
        </pc:spChg>
        <pc:inkChg chg="add ord">
          <ac:chgData name="Tushar Anand" userId="dee251f9de0bea46" providerId="LiveId" clId="{C13BF2B9-2973-824B-8F86-F2A18EC81944}" dt="2018-07-02T21:31:21.066" v="114" actId="167"/>
          <ac:inkMkLst>
            <pc:docMk/>
            <pc:sldMk cId="79732824" sldId="276"/>
            <ac:inkMk id="4" creationId="{4158822D-D3EC-F44E-890A-1FC67914905D}"/>
          </ac:inkMkLst>
        </pc:inkChg>
        <pc:inkChg chg="add ord">
          <ac:chgData name="Tushar Anand" userId="dee251f9de0bea46" providerId="LiveId" clId="{C13BF2B9-2973-824B-8F86-F2A18EC81944}" dt="2018-07-02T21:31:24.333" v="115" actId="167"/>
          <ac:inkMkLst>
            <pc:docMk/>
            <pc:sldMk cId="79732824" sldId="276"/>
            <ac:inkMk id="5" creationId="{63ACEECE-40BA-AD48-90FC-DEF49DEFC526}"/>
          </ac:inkMkLst>
        </pc:inkChg>
        <pc:inkChg chg="add ord">
          <ac:chgData name="Tushar Anand" userId="dee251f9de0bea46" providerId="LiveId" clId="{C13BF2B9-2973-824B-8F86-F2A18EC81944}" dt="2018-07-02T21:31:27.832" v="116" actId="167"/>
          <ac:inkMkLst>
            <pc:docMk/>
            <pc:sldMk cId="79732824" sldId="276"/>
            <ac:inkMk id="6" creationId="{D509EB96-C894-FC4A-B1A6-79C005DF743C}"/>
          </ac:inkMkLst>
        </pc:inkChg>
      </pc:sldChg>
    </pc:docChg>
  </pc:docChgLst>
  <pc:docChgLst>
    <pc:chgData name="Tushar Anand" userId="dee251f9de0bea46" providerId="LiveId" clId="{A80D5C76-B1C3-A14A-96F5-D8C177903683}"/>
    <pc:docChg chg="undo custSel modSld">
      <pc:chgData name="Tushar Anand" userId="dee251f9de0bea46" providerId="LiveId" clId="{A80D5C76-B1C3-A14A-96F5-D8C177903683}" dt="2018-08-03T15:09:15.974" v="68" actId="166"/>
      <pc:docMkLst>
        <pc:docMk/>
      </pc:docMkLst>
      <pc:sldChg chg="modSp">
        <pc:chgData name="Tushar Anand" userId="dee251f9de0bea46" providerId="LiveId" clId="{A80D5C76-B1C3-A14A-96F5-D8C177903683}" dt="2018-08-03T15:06:03.194" v="41" actId="255"/>
        <pc:sldMkLst>
          <pc:docMk/>
          <pc:sldMk cId="2531995300" sldId="268"/>
        </pc:sldMkLst>
        <pc:spChg chg="mod">
          <ac:chgData name="Tushar Anand" userId="dee251f9de0bea46" providerId="LiveId" clId="{A80D5C76-B1C3-A14A-96F5-D8C177903683}" dt="2018-08-03T15:06:03.194" v="41" actId="255"/>
          <ac:spMkLst>
            <pc:docMk/>
            <pc:sldMk cId="2531995300" sldId="268"/>
            <ac:spMk id="3" creationId="{00000000-0000-0000-0000-000000000000}"/>
          </ac:spMkLst>
        </pc:spChg>
      </pc:sldChg>
      <pc:sldChg chg="modSp">
        <pc:chgData name="Tushar Anand" userId="dee251f9de0bea46" providerId="LiveId" clId="{A80D5C76-B1C3-A14A-96F5-D8C177903683}" dt="2018-08-03T15:07:44.010" v="58" actId="166"/>
        <pc:sldMkLst>
          <pc:docMk/>
          <pc:sldMk cId="1997451096" sldId="269"/>
        </pc:sldMkLst>
        <pc:spChg chg="mod ord">
          <ac:chgData name="Tushar Anand" userId="dee251f9de0bea46" providerId="LiveId" clId="{A80D5C76-B1C3-A14A-96F5-D8C177903683}" dt="2018-08-03T15:07:44.010" v="58" actId="166"/>
          <ac:spMkLst>
            <pc:docMk/>
            <pc:sldMk cId="1997451096" sldId="269"/>
            <ac:spMk id="3" creationId="{00000000-0000-0000-0000-000000000000}"/>
          </ac:spMkLst>
        </pc:spChg>
        <pc:inkChg chg="mod">
          <ac:chgData name="Tushar Anand" userId="dee251f9de0bea46" providerId="LiveId" clId="{A80D5C76-B1C3-A14A-96F5-D8C177903683}" dt="2018-08-03T15:06:32.320" v="45" actId="1076"/>
          <ac:inkMkLst>
            <pc:docMk/>
            <pc:sldMk cId="1997451096" sldId="269"/>
            <ac:inkMk id="4" creationId="{FAA0F31B-8D68-6C41-B3A1-8218E45F2EE6}"/>
          </ac:inkMkLst>
        </pc:inkChg>
        <pc:inkChg chg="mod">
          <ac:chgData name="Tushar Anand" userId="dee251f9de0bea46" providerId="LiveId" clId="{A80D5C76-B1C3-A14A-96F5-D8C177903683}" dt="2018-08-03T15:07:33.907" v="57" actId="14100"/>
          <ac:inkMkLst>
            <pc:docMk/>
            <pc:sldMk cId="1997451096" sldId="269"/>
            <ac:inkMk id="5" creationId="{C8C34A8F-EA09-074B-8EA9-F215BE03FA46}"/>
          </ac:inkMkLst>
        </pc:inkChg>
        <pc:inkChg chg="mod">
          <ac:chgData name="Tushar Anand" userId="dee251f9de0bea46" providerId="LiveId" clId="{A80D5C76-B1C3-A14A-96F5-D8C177903683}" dt="2018-08-03T15:07:03.706" v="53" actId="1076"/>
          <ac:inkMkLst>
            <pc:docMk/>
            <pc:sldMk cId="1997451096" sldId="269"/>
            <ac:inkMk id="6" creationId="{83A14EBE-35AF-684F-AED7-4F91F9F1E2EC}"/>
          </ac:inkMkLst>
        </pc:inkChg>
        <pc:inkChg chg="mod">
          <ac:chgData name="Tushar Anand" userId="dee251f9de0bea46" providerId="LiveId" clId="{A80D5C76-B1C3-A14A-96F5-D8C177903683}" dt="2018-08-03T15:06:56.762" v="52" actId="1076"/>
          <ac:inkMkLst>
            <pc:docMk/>
            <pc:sldMk cId="1997451096" sldId="269"/>
            <ac:inkMk id="7" creationId="{6F61B64F-8623-C64B-8AC2-B20409377066}"/>
          </ac:inkMkLst>
        </pc:inkChg>
      </pc:sldChg>
      <pc:sldChg chg="modSp">
        <pc:chgData name="Tushar Anand" userId="dee251f9de0bea46" providerId="LiveId" clId="{A80D5C76-B1C3-A14A-96F5-D8C177903683}" dt="2018-08-03T15:04:32.667" v="39" actId="166"/>
        <pc:sldMkLst>
          <pc:docMk/>
          <pc:sldMk cId="3119009046" sldId="270"/>
        </pc:sldMkLst>
        <pc:spChg chg="mod ord">
          <ac:chgData name="Tushar Anand" userId="dee251f9de0bea46" providerId="LiveId" clId="{A80D5C76-B1C3-A14A-96F5-D8C177903683}" dt="2018-08-03T15:04:32.667" v="39" actId="166"/>
          <ac:spMkLst>
            <pc:docMk/>
            <pc:sldMk cId="3119009046" sldId="270"/>
            <ac:spMk id="3" creationId="{00000000-0000-0000-0000-000000000000}"/>
          </ac:spMkLst>
        </pc:spChg>
        <pc:inkChg chg="mod">
          <ac:chgData name="Tushar Anand" userId="dee251f9de0bea46" providerId="LiveId" clId="{A80D5C76-B1C3-A14A-96F5-D8C177903683}" dt="2018-08-03T15:03:12.689" v="20" actId="14100"/>
          <ac:inkMkLst>
            <pc:docMk/>
            <pc:sldMk cId="3119009046" sldId="270"/>
            <ac:inkMk id="4" creationId="{860DA6AF-FF7E-9F4E-9AB3-5FDD7ECD7663}"/>
          </ac:inkMkLst>
        </pc:inkChg>
        <pc:inkChg chg="mod">
          <ac:chgData name="Tushar Anand" userId="dee251f9de0bea46" providerId="LiveId" clId="{A80D5C76-B1C3-A14A-96F5-D8C177903683}" dt="2018-08-03T15:04:07.932" v="34" actId="14100"/>
          <ac:inkMkLst>
            <pc:docMk/>
            <pc:sldMk cId="3119009046" sldId="270"/>
            <ac:inkMk id="5" creationId="{15FB391C-DB1C-C347-9FF6-391754150F23}"/>
          </ac:inkMkLst>
        </pc:inkChg>
        <pc:inkChg chg="mod">
          <ac:chgData name="Tushar Anand" userId="dee251f9de0bea46" providerId="LiveId" clId="{A80D5C76-B1C3-A14A-96F5-D8C177903683}" dt="2018-08-03T15:03:35.269" v="30" actId="14100"/>
          <ac:inkMkLst>
            <pc:docMk/>
            <pc:sldMk cId="3119009046" sldId="270"/>
            <ac:inkMk id="6" creationId="{D888A099-6DB9-CC4E-B34B-6E366260888E}"/>
          </ac:inkMkLst>
        </pc:inkChg>
        <pc:inkChg chg="mod">
          <ac:chgData name="Tushar Anand" userId="dee251f9de0bea46" providerId="LiveId" clId="{A80D5C76-B1C3-A14A-96F5-D8C177903683}" dt="2018-08-03T15:04:13.928" v="37" actId="14100"/>
          <ac:inkMkLst>
            <pc:docMk/>
            <pc:sldMk cId="3119009046" sldId="270"/>
            <ac:inkMk id="7" creationId="{C737AD0C-D672-CB42-BF38-FF55CCDB5414}"/>
          </ac:inkMkLst>
        </pc:inkChg>
        <pc:inkChg chg="mod">
          <ac:chgData name="Tushar Anand" userId="dee251f9de0bea46" providerId="LiveId" clId="{A80D5C76-B1C3-A14A-96F5-D8C177903683}" dt="2018-08-03T15:02:37.483" v="8" actId="1076"/>
          <ac:inkMkLst>
            <pc:docMk/>
            <pc:sldMk cId="3119009046" sldId="270"/>
            <ac:inkMk id="8" creationId="{14E0C6AA-5FE1-1442-8A5C-C0434B13C879}"/>
          </ac:inkMkLst>
        </pc:inkChg>
      </pc:sldChg>
      <pc:sldChg chg="modSp">
        <pc:chgData name="Tushar Anand" userId="dee251f9de0bea46" providerId="LiveId" clId="{A80D5C76-B1C3-A14A-96F5-D8C177903683}" dt="2018-08-03T15:09:15.974" v="68" actId="166"/>
        <pc:sldMkLst>
          <pc:docMk/>
          <pc:sldMk cId="523888952" sldId="271"/>
        </pc:sldMkLst>
        <pc:spChg chg="mod ord">
          <ac:chgData name="Tushar Anand" userId="dee251f9de0bea46" providerId="LiveId" clId="{A80D5C76-B1C3-A14A-96F5-D8C177903683}" dt="2018-08-03T15:09:15.974" v="68" actId="166"/>
          <ac:spMkLst>
            <pc:docMk/>
            <pc:sldMk cId="523888952" sldId="271"/>
            <ac:spMk id="3" creationId="{00000000-0000-0000-0000-000000000000}"/>
          </ac:spMkLst>
        </pc:spChg>
        <pc:inkChg chg="mod">
          <ac:chgData name="Tushar Anand" userId="dee251f9de0bea46" providerId="LiveId" clId="{A80D5C76-B1C3-A14A-96F5-D8C177903683}" dt="2018-08-03T15:09:07.523" v="67" actId="14100"/>
          <ac:inkMkLst>
            <pc:docMk/>
            <pc:sldMk cId="523888952" sldId="271"/>
            <ac:inkMk id="5" creationId="{741A0C70-514C-5041-9C4C-0F851DBF0CF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6:27.495"/>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107 197,'5'-42,"7"0,12 0,-8 9,16 3,-29 23,9 14,-12 9,-8 24,-4 4,-12 5,9 0,-1 7,-1 5,-7 2,9 0,0 0,-2 0,-7-3,12-1,5-3,2-3,5 3,0-7,0-14,0-4,29-24,7-14,15-21,-12-21,-7 0,1-3,3 6,6-8,6 0,-4 1,7 6,2-4,-2 2,0 0,-3 0,-7 7,7 0,-21 7,9 0,-9 9,5 3,-8 23,-9 7,-15 28,-3 2,-9 3,4 11,-16 5,-4 5,-4 2,1 0,2 0,6 0,-5 0,8-3,1-4,2-7,5-4,12-13,33-29,14-24,16-14,-3-12,0-9,8-7,3-12,-15 10,-13 7,5 9,5-7,-2 0,0 2,8-4,-6 9,2 2,4 3,13 11,-36 31,-19 23,-26 14,-11 7,8 7,-12 2,0 3,5 4,-13 7,12 3,1-5,7-2,-5 2,5-12,5 3,-10-15,5 3,0-23,33-12,11-28,11-12,4 1,-6-3,2-3,4-1,6-10,-10-3,10-1,1-6,2-1,7-3,-3 0,0 2,11 5,-15 14,-20 21,-24 28,-12 19,-8 34,-4-4,-12-4,12-8,0 3,-3 2,6 0,-10-7,2 0,5 7,12 0,0-3,0-11,21-16,15-19,3-19,17-16,-5-4,-3-3,-12 0,-1 0,1 0,12-7,5-3,-2-1,0-6,9 1,-8 2,3 7,1-2,4 2,-9 18,-31 34,-11 29,-18 13,1 11,-11-7,-1-3,-1-1,9 4,-7 0,2 0,11 2,-11-4,1 6,1-1,-2-6,5-1,12-3,0 0,0-10,8-6,16-19,4-28,28-26,-5-4,-3 0,-13 9,1 0,0 0,12-10,4-1,0-3,-1 0,1 11,-12 1,-5 7,25 2,-40 9,16 19,-17 19,-22 30,-6 0,-3 0,-15 7,6 2,-2 3,-1 4,12-7,-7 1,2-3,10 0,2 2,5-2,0-5,9-4,14-19,17-30,31-26,-3-12,-8-9,-9 7,2 5,-11-8,15-1,-1-3,-2 0,-9 9,2-2,-7 5,7 2,1 0,-16 18,-16 31,-16 28,-4 7,-8 3,-3-1,-14 3,10 2,2-3,-7 6,13-3,-1-3,-4-1,13-3,-9 0,7 0,5-10,8-8,16-24,-3-10,30-29,5-6,4-1,-18 1,11-1,1-3,3-10,11 3,-2-4,11-3,-2 2,-12 3,-3 2,-1 18,13 3,-31 10,1 32,-30 14,-3 14,-6 7,-6 0,-6 0,-6 0,-6 0,9 0,-6 2,1 5,-7-2,12 9,-12-10,12 3,0-23,21-3,15-23,3-9,29-24,-5-9,-3-4,-7 4,1-3,6-4,12 5,-8-7,0 2,-1 0,13-3,-4 3,-9 14,-3 10,-24 32,-12 21,-21 21,-6 0,-6 2,14-7,-10 5,2-4,7-3,-11 0,2 0,5 0,-3 0,11 2,-8 5,7-14,14 0,14-28,1-19,27-25,2-10,-10-2,13-4,-5 4,-7-5,8-4,0-5,3 0,10 0,-2 7,0 4,-7 6,-5 6,-3 12,-13 7,1 28,-27 9,-13 33,-8-2,-5 2,-6-2,7 6,1 1,-2 0,-7-8,12 6,0-3,-3 0,6 7,-9-5,1 3,5-1,12 3,0-14,20-25,12-24,11-19,5-11,-7-5,1 0,6 0,5-7,-6-3,8 1,1 0,12-5,-13 7,1 2,-8 3,3 9,-4 0,1 9,-15 17,-10 25,-11 21,-8 5,-8 7,-4-4,-4-3,-3 0,6 2,-3 5,0-12,12 5,0-2,0-10,0 10,16-17,7-4,18-21,-5-17,7-4,-14-15,10-4,8-4,5-10,-5 2,13-2,8-2,0-8,-5 13,-3-1,3 5,-7 14,4 7,-21 12,-3 16,-31 28,-29 28,-8-5,-4-4,12 2,0 0,0-3,4-1,1 4,11 0,-8-3,-4-1,11-3,-3 0,9 0,3-7,0 0,0-10,15-11,9-28,20-16,4-26,-4 7,-4 5,7 2,1-3,-4-1,-5-3,-3 0,3 9,9 5,-24 5,8 32,-35 17,-9 18,-8 10,-16-5,0 0,16 0,-11-10,10-1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2:39.94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304 66,'0'-24,"0"6,0 18,-14 25,0 10,-10 3,13-3,-3 2,0 3,0 2,-7 2,0 5,0 7,0-2,0-1,2-1,5-6,-2-8,6-3,-1 2,6 3,-14 2,22-24,4-18,7-14,21-28,-3 5,3-12,-7 5,5-3,0 3,2 4,0 0,-7-2,7-4,2-6,3-1,-5 6,0-2,0 5,-3 2,1 7,-5 0,-5 18,5-4,-14 28,-7 3,-11 25,-3 2,-7-4,4 2,1 2,0 3,-8 2,6 0,-3 0,0 0,2 7,-4 0,2-3,7 6,-7-3,9-19,7-16,17-28,7-14,13-12,1-6,7-3,-5 0,-7 4,0-1,-3-3,8 0,-5 7,2 0,-2 0,5 0,-5 0,-5 9,1 12,-20 23,-6 19,-10 12,-6 7,-8 2,3 2,2 5,0-5,-7 5,0-4,0-3,2 0,3 0,2 0,9-7,-2 0,5-19,2 3,21-31,14-9,0-12,9-13,-4-3,2 0,-12 7,3 0,4 0,-4 0,2 0,0 0,7 0,-10 9,-1 12,-20 12,-1 13,-10 10,-5 12,-9 23,7-5,-14 5,2-4,1-3,-1 0,3 2,2 3,-3 2,8-10,0-8,9-10,0 0,9-10,12-20,9-7,5-19,3 0,-10-7,9-3,-2-4,2 5,1-3,-6 8,-1 4,-3 9,2-14,3 8,9-1,-19 12,5 12,-26 18,8 3,-20 18,-1 5,-3 5,0 2,2 0,-2 0,-2-7,9 0,-10 9,15-9,-17 5,26-19,-2-10,23-4,0-23,14-12,-12-7,10-2,-5 2,-2-3,-5 6,4-3,1 0,-3 0,0 0,1 9,-3-4,7-1,-3 6,3-10,-18 18,11-1,-26 36,0 13,-13 13,-3 0,-12 5,7-4,5-3,0 0,-7 2,0 5,7-5,0 5,10-4,-1-22,19-9,2-30,19-15,3-6,4-21,4 6,3-6,-2 0,-10 16,-2 0,3 0,-6 7,3 0,3-3,-6 8,3 2,-18 14,6 9,-23 19,-7 12,-19 21,-2 2,0 7,7-7,0-3,0-1,7-3,3 0,1 0,-4 7,7 0,0-10,12-18,9-14,7-23,19-14,2-15,-7 8,9-5,-7 2,1 1,-6-1,1 3,0 2,-1-3,-1 3,11-7,-12 14,12-7,-23 19,-1 18,-18 19,-9 17,-5 11,-5 0,-2 2,0-7,0 5,0-2,0 2,7-5,3 5,1-4,3-3,7 0,0-10,12-20,9-19,7-26,9-6,-4-1,-3 3,1 2,-3-10,4-1,1-3,0 0,-8 7,6 0,1 0,-4 7,7 0,0 9,-2-4,-12 44,-16 14,-10 11,-7 13,-6-3,1-3,3-1,10-10,-6 0,1 2,7 3,-5 2,4-10,15-11,9-14,9-23,12-12,0-9,0-5,0-3,0-1,0-3,-2 0,-3 7,-2 0,3 0,-6 7,3 0,0 9,-2-4,-14 37,-19 14,-12 14,0 0,-2 0,-2 2,-3 3,1 2,-1 2,-2 5,5-2,-12 9,7-10,7 3,4-23,22-10,9-23,5-9,16-19,-5-7,12-14,-7 7,-7 5,2 2,-6 0,-1 0,0 0,8 7,-3 0,4 9,3-2,-18 14,-6 12,-18 23,-9 14,-3 25,1-4,-8-2,5-5,5-5,2 5,4-4,3-17,0 0,5-19,9 5,9-19,17-11,-5-10,5 3,-8-7,3-1,0-4,-2-4,4-3,-2 0,3 0,4-3,7-4,2 7,5 0,-14 10,-14 27,-14 19,-14 9,-14 26,-5-4,1 4,1 2,3 3,3-15,-6 6,3 1,7-11,-7 7,10-14,-6-7,34-44,4-19,18-16,-8 9,-1 2,3 3,6-1,3-1,-2-1,-3 7,-2-2,0 7,0 5,-11 14,-13 23,-15 18,-13 13,-11 4,3 0,4 0,-5 7,5 0,-2-3,2-1,-3-3,8 2,-3 5,5-5,-7 5,10-4,-1-17,19-14,2-19,19-28,3-9,-6-4,3 4,3-3,1-4,3 3,0-8,-2 3,-5 4,5 0,-5-2,4 14,3 0,-18 19,1 21,-18 20,-2 15,-12 7,-5-5,1 0,-17 16,4 3,1-3,-5-2,14-7,5-5,2 5,4-14,15-18,7-24,6-19,6-4,-6-5,6-3,1-1,-4-3,7-3,3-1,1-3,3 0,0 7,0 0,7 0,0 0,-18 18,-6 17,-20 28,-7 12,-15 21,-11 4,3 0,4-9,4 0,3-4,0 4,-4 0,4-3,2-6,5 2,5-14,-8 12,22-50,7-15,6-17,10-7,-4 4,-1-1,0-3,8-3,-3 6,2-3,-2 2,2 10,-6 4,1 3,-15 11,8 7,-18 19,0 12,-7 30,-7 5,0 9,-7-3,7-4,3-7,-6-11,3-3,0 0,12-7,9-14,-7-17,14-27,-2-12,2-2,4-10,3 3,10-1,-3 3,11-2,3-5,0 7,-7 12,0 2,-14 18,0 3,-18 14,4 14,-17 3,-8 18,-8 2,3 3,-12 2,4 0,3 0,-9 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2:07.689"/>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469 178,'0'-42,"0"0,0 9,0-7,0 26,-2 7,-5 28,-2 3,-10 13,-2 7,5-2,-12 7,4-4,3-3,-9 2,-3 5,-2 5,0-1,7 6,-4-10,1-3,6-1,1-10,3 0,0-10,14-6,14-19,14-19,21-16,3-4,1-3,3 0,0 2,-7 3,0 2,0-3,0 1,0 0,0 2,0-3,-2 6,-3-1,-2 3,0-3,7 12,-9-5,-5 22,-14 4,-14 9,-14 33,-12 2,-2 12,0-7,-2-4,7-1,-5 3,4 2,3-3,0-1,0-3,0 0,10-14,4 0,4-19,20-23,4-28,9-12,0 8,5-3,10 0,-13 7,3 0,0 0,-2 0,4 2,-2 3,3 2,-8 7,0-5,1 3,8-15,10 3,0 5,-16 21,-5 23,-21 7,-12 23,-11 7,0-2,-12 7,4-4,3-3,0 2,0 3,0 2,0-3,0-1,3-3,4 0,-5 0,5 0,5-19,11-16,19-28,12-16,11-12,-2 2,0 7,-7-2,0 10,14-8,-5 10,-6 9,4-14,-5 7,12-7,-14 9,-5 5,-20 30,-10 19,-19 19,-16 9,2 2,1-2,1-7,10-11,7-3,0-10,7 3,14-14,7-14,21-16,3-10,8-13,6-10,-3 2,-5 3,10 2,-12 0,2 0,0 0,-2 7,0 2,0 3,7 2,0 7,-9 9,-10 3,-18 27,-7 10,-10 10,-14 18,-9 2,0 0,-2 3,7-7,-8 2,6 0,4-3,-5 6,14-10,1-3,-8-11,28-9,5-19,7-12,17-23,6-7,-9-2,7 0,-2 2,-1-3,3 3,0-4,3-6,4 1,-5 0,5 2,-5 0,-2 0,-2 7,0 0,2-3,-12 15,12 2,-24 14,-1 12,-24 23,-7 14,-14 21,-2-3,-3-4,10-7,6-4,3-3,-4 0,4 0,-5 0,21-12,5-9,7-21,21-19,3-6,-3-15,6-2,-3-5,8-4,-8 9,6 5,-4-5,4 0,-9 7,14 0,-9 9,9-2,-14 14,-12 33,-23 23,-12 11,-23 6,7-3,5-14,2 7,2-17,5 10,5-14,21-7,9-14,2-21,10-9,-3-7,12-12,-5-7,1 4,1 8,1-10,2 5,0-2,0 0,-2 9,-3 2,-2 3,0-5,7 7,-9 0,-5 21,-14 14,-17 9,-18 26,-7 2,-7 12,7-7,-2 3,2-3,0-3,-2-1,6 4,-1 0,8-3,-6 6,9-3,0-10,26-22,9-24,16-21,12-21,-2 2,-10 10,0-1,8-6,-10 9,9-9,3-3,-5 12,7-7,-5 2,-9 15,0-3,-9 18,-1-4,-18 28,-4 12,-24 23,0 2,-12 8,5-3,16-10,-9 3,14-4,0-3,5-10,21-11,9-14,18-23,6-12,-6-9,1 2,-17 0,3 0,4 2,3-7,2 8,0-3,0 0,-7 7,0-5,2 3,-4 2,2 7,-9 9,-5 17,-14 23,-21 14,-7 21,-10-3,6-1,-1-3,7-10,-11 1,4-7,5-5,-4-7,11 7,-5-10,12-6,14-19,21-21,21-19,-2-6,-1-6,3 6,7-3,-4-3,-3 6,-5-1,-2 7,0 1,0 8,0-1,0 13,0-2,-19 5,3 16,-19 14,-14 14,-9 16,-1 5,1-5,-5 5,0-4,0 4,0 2,0 3,9-15,5 3,5-23,21-5,9-28,18-9,6-19,-6 0,3 7,-14 0,5-3,2-1,7-3,0 0,-2 0,-3 0,-2 2,2 3,5 2,-11 11,4 3,-24 10,-1 29,-24 10,-5 10,0 4,-6 0,4 0,-5 0,-9 16,0 3,2-3,3-2,2-7,9-14,3 5,28-31,9-11,9-17,5-4,0-12,0-3,14-15,0-3,-2 4,-1 6,-8-1,4 5,-7 7,-7 2,4 10,-4-5,-4 14,-6 16,-18 19,-14 12,-9 7,-5 2,0 0,0 0,2-7,3 0,2 2,2 12,-2 7,5-5,9-2,5-23,9-12,2-12,19-6,2-3,-2-19,7-2,5-12,14-6,-5-3,-5 2,-9 10,0 2,7-5,0-2,-2 9,-3 10,-2 9,-9 2,-5 19,-19 5,-16 30,-5-5,-16 12,5-4,2-3,0 0,0 7,0 0,9-10,3-8,28-24,9-12,9-14,-2-13,0 1,2-1,3-6,2-1,0-3,0 0,0 0,7 2,0 3,-2 4,-3 3,-7 2,5 7,-14 0,10 21,-24 14,-21 14,-14 14,0 0,4 0,-1 0,4 0,-5 0,-2 7,2 0,5-3,-4 6,6-3,0-3,3-20,14 0,9-19,9-17,21-15,5-13,-4 3,4-9,-5 4,-2-4,7 2,2-9,1 2,-1 0,5 0,-7 7,-2 2,-3 5,-2-2,0 9,0 9,-21 21,-14 19,-21 17,-17 11,1-3,0-1,2 4,5 0,-3-3,-2-1,-7 4,5 2,-1 0,1 1,2-3,7-7,0 0,9-10,8-4,18-14,0-16,18-19,6-12,-6-6,13-3,-8 0,0 0,-2 0,5-3,4-1,0-3,1-7,-3 7,0 2,0 3,2 2,5 0,-12 11,5 10,-23 14,-5 21,-26 17,-9 20,-2 3,0-8,4 3,5-4,-5 6,5 5,5-5,2-2,5-23,6-7,10-19,10-17,20-8,5-13,-7 8,5-12,-8 2,-1 1,13-3,-9 2,2 3,1 2,-3 2,0-4,0 4,0 3,0 2,0 7,0 0,-14 23,-14 17,-19 18,-11 3,-5-5,0 2,-7 10,0 2,2-3,3-1,2-3,0 0,9 0,0-19,19-9,19-28,30-14,-12-7,-2-2,-2 2,0-3,4-8,3-3,2 4,-3 8,-8 0,-3 9,2 2,3 3,-10 9,-9 14,-19 21,-18 30,-10 3,10-15,-5 3,2-2,3 7,2 2,-2 0,9-7,-10-19,15 5,11-28,19 0,5-7,9-21,2-5,12-18,-7 9,-4 2,-3 1,2-6,3 1,2 2,0-2,-7 16,0 2,-7 5,0 7,-12 9,-2 19,-21 14,-21 28,-14 5,-7 9,9-14,8-9,4-3,0 3,0 2,0-3,7-1,0-3,-3 0,8-19,4 0,19-23,5-2,23-26,0-7,9-21,-9 7,-2 5,0-5,4-3,3 1,2 0,7-1,-7 6,-3-1,-1 7,-3-2,0 12,0 4,7-6,0 18,-19 4,-16 24,-12 3,-11 20,-12 7,0-9,-9 10,-1 1,10-4,-4 10,1-1,8-7,-12 5,5-4,2-3,0 0,9 0,3-10,27-15,10-24,10-14,6-24,5-4,-5 5,3-5,-5 5,0 2,-12 7,12 0,-2 0,0 2,-5 0,0 5,0 5,7 2,-21 33,-14 23,-19 11,-11 10,4-7,0-4,1-3,-3 0,0 0,-7 9,0 5,0-5,21-11,14-19,7-19,18-18,1-7,0-5,2-3,7 3,2-7,5-4,-2-3,6 0,1-3,0-4,2 3,7-8,0 3,0 4,-3 5,-1 5,-3 2,-17 16,3-2,-23 14,-3 9,-23 19,-14 12,-11 14,-1 2,-4-7,9-7,0 2,-3 3,-4 13,-11 3,-3-2,7 2,7-21,9 5,-4 2,23-21,14-14,18-17,20-15,-6-3,1 2,0-4,2-1,0-1,0-6,9-1,3-3,2 0,0 0,-3 0,3 2,-7 5,-4 7,-10 5,0 2,0 0,-5 21,-9 14,-26 21,-18 16,-7 3,4-8,-4 3,2-4,0-3,0 0,7 0,0 0,-7 7,0 0,2-3,12-11,9-14,19-14,5-16,23-12,2-14,12-9,-7 4,10-2,-3-2,-5 4,3-2,-3 0,3 9,-15 8,3 4,-14 9,3 3,-20 18,-1-7,-1-2,3-11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2:01.120"/>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232 202,'0'-33,"0"3,0 9,0 0,-9 0,6 9,-6 3,0 37,-3-3,-7 24,3-4,2-3,0 0,-7 2,2 3,5 2,-2 0,7-7,-3 0,5 0,-7 0,9 0,-4-19,9-4,9-19,10-12,9-9,9-14,-4-9,0 4,-5 0,2 1,0-3,1 0,-1 0,0 0,-4 0,2 0,9-7,-2 0,5 2,2 12,-9 5,-3 18,-18 21,-8 19,-8 10,-1 6,-9 5,-2 7,-3-5,-2 1,0-3,0 0,0 2,0-4,0 2,0-3,0-1,0-3,0-10,9-1,15-27,18-18,9-18,10-29,-5 5,-3 5,-6 9,2 0,14-7,-5 0,-2 2,-2 3,-3 4,-4 3,4 2,3-3,-5 6,7-3,0 2,7-2,-19 14,-4 23,-19 19,-9 17,-5 11,-5-3,-2-1,2-3,3 0,2 0,-2 2,-12 5,7 2,0 5,0-4,18-10,6-24,18-18,9-16,12-24,0-2,0 7,-2-9,-5 7,11-8,-4-6,3 4,-10 5,-7 14,4 5,3-5,-14 14,7 5,-21 27,0 10,-9 17,-21 6,-5 3,4-8,-1 3,8-4,-8 4,4 0,-3-3,8-8,2-3,9-19,1-2,18-28,9-12,19-20,0-3,-9 7,-3 7,-2-3,0-1,7-3,-5 0,0 0,1 0,-1 0,-2 0,2 0,5 0,-4 9,-10 12,-12 33,-9 23,-9 11,-12 10,0-7,0-4,0-3,0 2,0 5,0 7,0-5,2-2,3-4,2-3,9 0,-2 0,5-19,20-11,8-31,4-16,8-2,-8-1,3-4,4-4,3-6,-1 6,-1-3,-3 2,0-4,4 2,-4 2,5-7,-7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1:45.097"/>
    </inkml:context>
    <inkml:brush xml:id="br0">
      <inkml:brushProperty name="width" value="0.3" units="cm"/>
      <inkml:brushProperty name="height" value="0.6" units="cm"/>
      <inkml:brushProperty name="color" value="#F9F1A7"/>
      <inkml:brushProperty name="tip" value="rectangle"/>
      <inkml:brushProperty name="rasterOp" value="maskPen"/>
    </inkml:brush>
  </inkml:definitions>
  <inkml:trace contextRef="#ctx0" brushRef="#br0">24 798,'-23'35,"46"-51,33-33,-20 12,1 1,33-13,-3-9,10-5,-38 31,1 1,6-1,-1 1,-2 0,-2 1,43-23,-11 11,4-7,7 7,-10-10,3 10,-28 14,0 10,-35 15,5-6,-47 42,-14 9,-9 21,-12 0,4 9,25-30,-2 0,3 0,1 0,0 0,1 0,-23 33,5-5,5-5,2-2,12-7,9 0,9-19,12 3,28-35,14-19,21-17,9-27,3 2,-7 9,4-4,0 0,-6 6,8-8,6-6,-8 8,-28 19,1-1,0 2,-2 1,30-26,-10 14,-3 0,15-7,2 0,0 9,-14 10,-19 9,-25 44,-33 19,-23 24,-19 11,-3-3,29-31,0 1,-2-4,1-1,-18 29,-10 6,6 6,15-20,-4 10,14-16,0 2,14-19,19 1,23-24,9-26,26-23,10-12,-31 19,0 0,32-21,8-2,-5 2,-5 2,-29 18,1-2,1-1,1 1,-1-3,1 0,0 2,-1 1,32-20,-7 9,-14 9,-14 21,-28 17,-28 23,-3 7,-25 21,-4 9,-10 12,-5 3,-2-3,12-5,9-9,18-19,15 5,37-39,14-10,26-28,-27 1,2-2,1-1,0 1,2 1,-1 0,32-23,-9 0,2 6,0-4,-2 5,-3 2,-2 0,5-2,9-5,-14 11,14-4,-7 7,7 0,-24 14,-13 12,-40 30,-14 14,-21 21,-14 14,-7 2,7-2,0 3,7 4,9-12,5-9,5-19,11 22,24-38,23 0,9-21,19-28,3-10,11-6,-7 4,14-4,-39 20,1-1,-1-3,1 0,-1 4,1-1,-2-3,0 0,2 3,-1 1,42-25,-42 27,1 2,31-13,-7 5,-24 14,-11 19,-28 23,-14 2,-28 26,-18 5,15-20,-1 2,0-2,1 0,0-2,1 1,1-1,2-1,-17 30,-5 2,9-5,14-21,33-20,28-38,38-21,-22 1,3-2,0 4,1 1,-2 0,-1 1,32-14,5-10,-5 10,-5 2,-4 0,-5 2,0-2,0 2,0 5,2-4,5 4,3-3,4 3,-14 5,-21 18,-24 24,-18 23,-28 16,-21 19,-9-4,-5 4,9 2,5-2,7 0,7-7,5-9,28-3,32-30,33-14,16-26,8-18,-3-3,0-9,-12 12,5-3,0-4,-14 14,0-3,0-4,7-3,0-2,-3 0,-1 0,4 2,0 3,-3 2,15-5,2-2,-5 5,-16 25,-28 24,-28 23,-18 14,-31 14,-12 12,23-34,-1 2,0-1,-1 0,-6 3,1 1,5-4,0 0,-30 35,19-24,23-4,26-37,23-5,9-19,26-23,2 0,15-16,-3 0,-5 4,-30 19,0 0,1 0,0 0,6-4,0 1,-1 3,-2 0,-4 0,0 0,39-16,-4 2,-23 9,-5 21,-54 24,-9 23,-35 16,-14 19,26-34,0 1,1 1,2 1,-1 0,2 1,-23 30,7 0,14-7,14-19,12 5,23-21,14 0,9-14,26-28,2-9,17-21,2-5,-14 7,7-3,-9 8,-5 0,0-3,0 0,2 3,5 2,-5 2,5-4,-4 4,-3 3,0-5,4 2,10-6,-16 11,9-7,-19 9,10 14,-40 17,-14 23,-26 2,-30 26,-11-4,-10 18,30-37,0-1,-37 31,24-14,11 0,14-19,16 19,26-37,28-5,5-16,23-19,-3-10,15-6,2 4,-21 5,7-2,-7 2,23-2,-39 15,0-1,-2 2,1 0,38-23,-21 16,0 2,14-11,0 0,-5-1,5 10,0 0,-14 14,-16 19,-33 23,-19 7,-30 21,-12 12,13-27,-2 2,2-3,-2 1,-2 4,-1-1,0 0,1-2,-15 21,-13 7,10-7,12-9,-5 2,14-19,28-2,28-28,30-30,-10-3,2-4,1 1,1 0,3-5,0 0,-2 0,-1 3,27-11,5-7,-9 7,-5 2,0-2,0 0,0 2,0 5,-7-2,0 9,2 2,-7 3,10 2,-38 16,-9 19,-30 5,-26 30,-19 7,23-22,-1 2,0 3,-1-1,1-3,1 0,3 3,2 1,-16 31,12-14,23-7,12-28,23 0,2-19,33-16,7-18,-19 5,3-2,-2-1,1 1,0 2,-1 1,32-16,-33 14,1 0,39-21,-7 0,-7 2,-7 5,4 0,10 0,-21 9,14 5,-23 14,14-4,-40 36,-14 10,-33 21,-23 21,-12 5,26-33,0 0,3-1,1 0,-1-2,1 1,-20 37,16-23,7 2,5-24,18 1,19-33,21-23,35-33,2-7,8 2,-3 7,-17 12,6-9,1 0,-1 11,8-7,-2 1,-9 6,-7 5,0 9,7-2,-18 14,-6 14,-46 31,-14 18,-23 11,-12 10,5-18,2 4,14-14,-5 18,35-25,17-14,37-28,9-18,5-10,17-7,4-7,2 7,-7-5,-2 3,-7 11,7-16,-9 19,2-5,-23 18,-8 8,-48 44,-19 14,-12 14,-16 0,25-23,-1 2,-2 3,-2 1,1 2,0 2,3-1,1 0,-13 35,4-21,43-33,18-23,11-19,24-23,7-4,12-17,7 0,-12 7,-31 16,1 0,32-23,-2 5,10-7,-3 2,-37 26,1-1,1-1,0 1,0 0,0 1,40-26,-5 7,-7 5,-9 16,2 0,-14 19,4-1,-32 38,-23 5,-33 37,-23 0,25-29,0 0,1-2,-1-1,-30 27,16-9,-4 2,-3 3,8 2,-6 2,1 5,14-18,-5 4,23-33,24-16,37-42,28-23,-24 22,1-1,-2 3,-1 1,-3-2,-1 2,23-16,3 2,4 3,-5 2,5 2,-5 5,5-9,3 4,1-4,-13 11,2-9,-5 14,5-2,-30 32,-19 19,-30 28,-26 28,0-4,-7-3,7-12,7-2,14-28,11 19,38-45,14 5,17-26,11-23,9-7,-35 20,1 0,0 1,-2 0,30-19,4-2,-10 5,-4 2,3-2,4-5,2 7,5 0,-33 18,-20 45,-38 28,-24 12,5-22,-4-1,2-1,-2-2,-5 2,0-1,-30 27,32-31,0 1,1 2,1 0,-34 33,33-28,1 1,-1 2,1-2,1-5,2-2,-19 27,54-61,42-28,28-23,-28 16,0 0,33-21,-8 9,-1 3,4-3,4-2,1 2,7-4,-3 0,-36 25,0 0,3 1,-1-1,1-3,-1 0,39-25,-2 3,-5 9,-5 2,-9 12,-9 9,-10 24,-23 23,-30 23,-33 26,5-2,9 2,4-7,3 7,0 0,0 7,10-9,4-5,25-19,17-16,28-16,14-26,-4-10,-6-8,-4-8,5-9,4 0,5 0,10-7,-13 0,3 2,0 3,-7 4,10 1,6-3,-14 2,-29 13,-2-2,24-18,8-4,-55 28,-32 9,-25 28,-31 14,-3 9,-3 5,6 0,-10 14,3 0,5-5,30-15,0 3,-1 2,2 2,1 0,3 0,4 1,3-4,-5 7,40-24,37-37,23-21,19-16,-9 7,-8 2,3 2,3-4,1-3,6-2,-40 20,1 0,2 1,0 0,2-3,-1-1,1-3,1 0,3 3,0 1,-3-2,-1 0,-1 4,1 0,1 2,1 0,-1-1,-1 0,27-14,-20 21,-43 42,-23 28,-14 21,8-25,-2 1,-20 41,21-42,0 1,-12 40,5-2,19-16,16-5,14-33,35-9,12-30,-20-1,2-1,38-15,-8-4,4-3,-3-9,-36 21,1 0,2 0,0 0,-2-3,-1-1,3-1,0 1,0-1,-1 0,2 1,-2-1,-2-3,-1 0,1 3,1 0,38-23,-7 7,-3 12,-4-5,-4 5,4 2,-33 9,-23 40,-42 12,-19 11,-4 7,-5-4,-2 2,-3-2,-11 6,-5 3,-3 3,3-3,34-27,0 0,-36 22,-1 1,-1-1,6 7,-2-2,0-4,12-10,39-42,45-26,30-16,16-7,-2 7,0 0,0 0,0 0,2 0,3 0,2 0,7 0,-7-2,-2-1,-3 3,0-4,5 11,5 4,-10 1,-53 56,-45 18,-25 14,-5 10,5-12,-8 12,13-15,-6 15,10-10,7-4,-7 4,7 12,10-14,1-11,38-38,38-38,-2-2,5-4,-1 1,1 0,1-1,0-1,-2 2,0 0,-2 5,-2 1,25-21,2 2,-2 0,-3 0,0 2,5-9,-11 17,4-10,-24 18,-11 17,-28 28,-21 28,-21 35,-11 5,18-39,0-2,-21 27,0-5,18-24,8 1,35-33,23-14,9-7,33-21,2-2,-27 13,1-1,38-24,0-3,-11 10,6 0,-2 0,0 5,-35 39,-14 19,-40 26,-23 23,-25 9,-3-2,-3-2,10 2,7-9,14 2,14-24,12 3,46-49,19-14,28-32,-37 11,0-3,-3 5,0-1,-1-2,-2 2,29-25,5-4,0 0,-35 25,1-1,-2 4,-1 0,3-4,0-1,-1 1,-5 3,-3-1,-32 37,-44 40,7 0,-3 4,-3 0,0 0,-3 1,1-1,6-7,3-2,-25 26,3-5,4 12,-6 9,13-10,-4 10,11-9,24-24,-3-11,33-33,23-21,17-21,11-9,5-3,-27 20,1-2,2-2,1-1,-5 3,0 2,35-27,5 5,-40 29,0-2,-1 0,-1-2,3-5,-2 2,25-18,-24 31,-42 42,-28 28,-12 10,-16 11,2 4,-2 3,14-4,14-3,14-14,28-10,28-18,24-28,18-25,-10-8,-6-2,-5 0,2-7,3 0,2 0,0 0,-5-2,5-5,-4 4,4-4,-24 14,-6 5,-38 23,-23 14,-2 12,-40 30,-7 9,25-17,-1 2,1 1,1 1,5-3,1 0,-25 28,12-19,51-35,28-23,33-28,-20 5,2-3,31-20,-6 6,2 5,0-2,0-3,2-2,3-7,7 5,-3-1,-2 1,-10 2,6 7,-1 0,-16 19,-9 6,-33 38,-35 28,-5-1,-4 2,-2-3,-2-3,-2 0,-2-1,2-3,2-1,-17 29,-5 2,9-5,5-2,-2 2,-5 5,4-14,15-7,37-42,26-28,3-9,5-5,29-26,-3 3,1-5,4 2,3 5,-1-4,3 4,-4-3,-1 3,-4 3,9 4,-10 4,-4 3,-58 52,-33 32,-33 21,24-26,-3 3,1 1,-1 2,2-1,-1 0,-1 0,1 2,3 5,2 0,-27 30,19 3,30-54,33-28,21-26,-2-2,2-4,1 0,-2 1,29-21,7-8,-7 6,0 7,-2 3,9 0,2-5,-36 23,0 0,1-2,-1 0,38-21,-25 12,0 2,-32 19,6 11,-37 33,-19 23,-30 26,-4 3,-3-3,0-14,9-3,21-25,36-9,32-33,25-23,20-24,1 0,-1 1,-17 6,0-2,0 2,0 3,2 0,5-5,-19 18,5-4,-32 24,-1 22,-37 38,-26 19,11-26,-5 0,-3 0,0 0,2 0,0 0,-2 2,1 1,6-3,2 0,-19 32,8-6,6-14,42-33,33-28,21-26,14-14,-7 5,-4 5,-3 2,2-9,3-3,2-2,14-2,-5 2,-2-5,-2 0,2 3,-3 7,8-5,-19 4,7-4,-37 24,-1 13,-32 33,-7 9,-21 33,-16 7,13-25,-1 1,0-2,-1-1,-3 1,2 0,-25 36,6-15,22-9,-1 2,-3 3,2-7,33-26,28-28,23-28,26-28,-2-3,-31 29,1 0,-2-2,0 1,32-21,-30 22,1-3,-2 0,0-1,5-5,0 1,-6 6,-2 3,29-20,-32 23,-6 38,-32 23,-16 16,-26 19,-2-2,-12 9,7-16,-7 2,28-24,-10 1,45-28,21-17,28-23,3 2,1-20,13-8,-8 10,14-12,-6 9,-3 5,0 0,-5 0,3 0,2 0,4 0,3 0,-9 2,9 5,-37 14,-10 35,-37 28,-7 3,-35 18,-9 11,17-32,-2 0,0 4,2-1,-2 1,2-1,0-3,2 0,3 1,2-2,-17 15,37-23,28-33,14-9,35-33,2-3,-24 16,0-2,1-1,0 1,28-18,7-10,-9 8,-5 2,0 0,2 5,5-5,5-3,-33 24,0 0,32-21,-4 14,-23 14,-21 42,-33 26,-19 16,-7-2,-6-10,-6 0,-18 8,0 8,-2 1,7-12,2 14,9-2,-2 9,23-33,15-11,32-33,2-7,33-21,2-12,24-14,-40 24,0 0,42-24,-34 21,0-2,0 1,1 1,-3 3,-1 1,30-22,-7 4,-4 5,-1-4,5 11,-14 4,-9 10,-33 28,-26 19,-30 37,-9 5,-12-5,7 4,0-11,11-2,3 2,19-19,14 22,16-43,14 5,0-19,28-16,9-16,19-19,-2-12,2-2,-37 32,1-1,1-3,0 0,-1 2,-3 1,16-22,-26 31,-28 37,-9 12,-19 37,-3-12,3 5,0-7,8 7,-1-19,9 3,3-28,9 6,37-53,9 17,-4-9,0-2,19-9,-5 10,-23 14,6 5,-27 9,-3 0,10-19,-5-4,7-10,-12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8:25.428"/>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435 240,'-8'-46,"4"-2,3 3,1 4,5 4,-3 23,1 5,-12 18,-1 10,-12 22,-1 4,2 5,-1-4,-1 7,-2 1,-1 4,-1 1,1-1,0 1,0 2,1-4,3-2,4-1,4-7,1-3,-1-3,1 3,0-1,6 1,1 2,6-6,13-15,9-20,-2-14,7-22,-1 1,5-17,2-3,-8 8,7-8,-5 3,0-1,0 2,5-4,-2-1,1 0,1-5,-1 8,2-2,1 2,1-4,0-1,0 8,9 1,-15 15,-4 16,-19 29,-8 14,-8 10,-6 5,-7 6,1 6,-3 0,-1 1,-5 2,0 6,2 0,1-1,2-3,1-4,3-4,5-7,-2-3,1 0,1-9,10-3,23-38,14-20,20-27,1-14,-1 0,-4-2,-6 12,-2 2,-3 1,1 5,-4 3,2 0,5-8,5 2,0 2,-4 6,-7 9,-1 9,-22 33,-11 22,-14 18,-11 9,4-2,-3 1,-1 2,0 5,1-6,3 0,5-2,2-12,2-1,0 2,5-16,3 10,26-43,10-12,13-15,-2-15,-4 4,-6 3,2-4,1-3,3-5,1-4,1-1,-1-5,-1 4,-3 5,2 0,-5 12,1 4,-2-6,4 5,-11 14,-7 16,-17 27,-7 11,-9 7,-3 5,-2 5,-2 6,-2 2,-1 6,1-2,3-2,-1-2,4-1,0-1,0 1,1-5,5 0,6-11,5-8,15-20,6-18,18-20,-1-9,1-5,-6 2,2-1,1-2,4-5,-3 0,1 0,-1 1,3-6,-4 5,1 3,0-1,-7 9,7-6,-9 12,9 7,-17 30,-12 6,-17 30,-3 1,-4 5,-5 6,1 2,-1 4,1 1,-3-4,4 3,-1-4,1-4,7 1,-3 5,5-9,-1 3,16-31,15-11,-1-21,12-17,0-9,1-4,-4 1,2-4,2-8,4-1,5-7,1-1,-1 3,-4 0,2 7,4-1,-11 14,5 8,-20 9,1 35,-20 15,-5 14,-9 12,-4-6,-2 4,-3 6,1 3,-2 4,-1 0,-2 1,2-2,7-2,5-7,2-5,4-4,2-2,3-15,23-14,10-30,8-12,3-13,-2 5,-1-4,2-5,1-7,1-8,1 1,-1 0,2-11,1 2,2 0,-2 5,2 8,-1 6,-1 4,-13 15,6 7,-20 12,4 20,-22 18,-7 13,-11 8,-1 0,-3 6,-1 4,-4 9,-3-1,1 3,0 2,1-2,7-7,2-5,4-5,4-9,0 0,7-9,16-21,17-23,1-11,8-24,-5 2,1-1,4 0,3-11,3 0,0-3,-2-2,8-8,-6 1,3-1,1 0,-3 9,-5 5,-2 8,-2 4,2 1,-8 13,-14 24,-15 26,-11 17,-12 12,3-4,-2 3,-3 2,2 4,2-2,1-3,2 4,-4-4,4-1,1-3,3-3,1-5,2-5,0 1,6-15,15-4,19-26,3-7,14-25,-1-4,0-7,-9 2,3-6,3-5,9-5,-1-2,1-1,0 5,2 0,-5 7,1 4,-3 8,-8 7,0 12,-10 5,4 4,-18 20,-3 18,-22 26,-13 23,-2-5,0-4,0-1,-1 5,-2 1,2 0,-3-2,1-1,4-5,3-4,4-3,2-7,10-9,0-7,21-24,14-21,16-24,0-4,-1-1,1-5,2-6,2-4,2-6,7-6,1 3,-3 3,-5 4,-1 6,-5 9,-1 4,-13 10,6 8,-20 6,0 28,-23 16,-5 15,-13 18,-2-1,-2 3,-3 4,-5 10,2-3,-4 3,3-3,6 2,0-14,5-5,4-5,3-3,6-1,6-20,21-13,21-37,16-16,11-23,-11 7,-7 1,1-4,3-2,3-6,2-5,4-4,0 1,-2 4,-1 7,-6 6,1 8,-7 11,-3 9,-24 45,-17 21,-11 12,-9 10,-2 4,-3-2,2 0,4 1,-3 2,5-4,-1-1,4 9,-2-2,4-6,6-16,8-3,25-38,13-16,6-18,-2-9,-4-1,3-6,0-5,6-10,1-5,4 0,5-1,-3-2,2-3,-6 7,-7 12,-2 6,-1 10,-1 3,-5 13,-5 9,-12 29,-8 8,-18 33,-8 1,-6 5,-4 12,0 1,-3-2,0 4,-1-1,5 2,1-1,3 1,-1-8,5 2,6-11,7-1,26-45,9-24,3-22,5-13,-6-1,2-3,2-4,8-11,4-3,4-3,0-5,-4 9,-2 4,-6 8,6 5,-11 10,-13 24,-18 21,-10 14,-11 26,-5 0,-3 3,-1 9,-1 3,3 0,2-3,-3-3,4-1,-1-1,1 1,5-6,-2-2,3 0,4-7,2 6,3-24,19 7,9-27,7-24,8-15,-4-6,0-7,7-6,1-12,3 0,1-2,-1 11,-6 1,-3 9,3 12,-16 6,-6 48,-20 20,-4 18,-10 7,-1-4,8-9,-2 6,3-4,-3 4,5-18,3 2,10-17,3 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7:32.068"/>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308 233,'7'-34,"3"6,8-5,-8 21,-4 1,-12 22,-2 3,-7 15,-1 4,-4 6,-7 6,2 9,-1 2,0 2,-5 6,4-6,-1-4,5-6,3 7,3-7,-1 0,8-14,-5-1,28-37,3-10,9-9,5-8,-7-2,7-2,1-2,2-4,8-3,2-8,1 0,-2-1,11-5,-4 0,2 2,6 2,-11 3,7 5,-2 5,-2 0,-2 7,-4 3,-23 25,-10 12,-13 15,-9 10,-9 6,-5 3,0 7,-4 9,-7 2,-2 0,-2 2,-3 0,6 6,-3-4,1-2,5-2,6-8,5-3,-1-4,2-8,11-20,18-15,5-9,19-21,1-3,2-6,4 1,3-8,2-3,4-1,-5-2,6-1,0 1,-3 0,6 7,-8 3,4-2,-14 15,4 0,-13 9,-9 14,-20 12,-15 23,-16 19,3 0,1 2,-3 3,-2 5,-3 4,1 0,-2 6,0-6,3-1,2-3,4 0,3-5,7-8,4-6,13-16,12-14,15-18,10-14,5-12,0 0,6 0,-6-2,8-4,-1-5,4-4,4-5,2-1,0-2,-1 2,-7 4,-4 5,-3 8,-3 8,0-2,0 4,-8 4,-3 12,-14 19,-10 14,-10 14,-14 6,-5 5,-4-1,-2 8,0-1,1 5,5 0,-8-1,5-3,1 0,-3 1,9-7,2 1,4-17,13-1,9-24,13-17,13-5,2-12,7-3,3 0,6-9,-4-4,2-3,4-7,-21 24,1-2,0 2,0-2,0 1,-1-1,-1 0,1 2,25-29,-3 9,-3 5,2 0,-7 11,-10 11,-29 40,-19 17,-9 10,-5 3,1 1,-5 5,3 0,2 1,-4 5,-7 1,3 1,-2 1,6-3,4-6,-1-2,3-4,2-2,7-10,0 1,20-27,14-18,15-19,8-15,-3 1,-1-1,0-5,6-5,2-3,2 3,4-2,-4 0,2 6,0 5,-3 10,-6 8,-8 10,-1 7,-10 27,-9 20,-12 9,-7 5,-12-10,-2 5,-6 5,-4 1,-2 0,1 1,5-1,-2 0,7-2,2-3,3-4,13-24,10-17,12-23,13-11,0 0,7-7,5-3,-2 1,8-6,0-2,-3 0,12-10,-8-1,1-2,-21 30,1 1,34-39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7:26.551"/>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312 174,'9'-38,"-1"16,-8-11,0 20,0-6,0 14,0 18,-8 9,-3 18,-5 4,-1 7,-8 13,-4 6,-4 6,16-35,0 1,-15 36,0 2,8-8,5-8,-3-13,12-7,1-3,1-12,10-14,4-21,12-19,10-23,3 2,-2 0,1-8,-4 3,-1-3,-1-3,8 0,-6-1,3 1,0 0,-6 2,4 4,-2 6,-4 5,4 9,-2-1,0 8,-7 10,-5 20,-3 17,-10 26,-4 8,-4 5,-7-5,0 0,-1 0,1 7,0-1,2-4,3-6,-2-4,9-5,-1-12,8-8,4-30,15-20,8-21,-2-1,0-6,-1 0,9-3,-2-1,-4 1,4 6,-4 2,1 3,-1 3,4 3,-4 2,3 2,2 4,-14 5,1 35,-17 18,-6 18,-6 5,-9 4,-1 4,1 5,0 1,0-6,-1-2,1-4,5 2,3-8,1-4,2 0,6-12,22-35,7-23,5-14,-3-3,-2 5,-1-1,0-2,5-10,-7 6,3-3,0 1,-2 1,3-2,-2 6,-4 5,2 2,-3 0,-4 8,-2 22,-13 21,-6 14,-4 9,-9 10,0 5,-4 2,3-2,-3 4,5-4,-3 4,2 3,1-8,-1-2,1 0,2-7,9-6,-3-3,4 0,12-13,7-13,8-28,8-18,-3-4,-1-3,-6-6,6 0,2-6,2-4,1-1,1 9,-2 4,-4 6,4 12,-5 1,-3 8,-2 12,-11 24,-11 18,-8 25,-3-2,-3-2,0-4,-1 5,2 4,-1-4,3-1,1 3,1-4,-4-1,6 1,1-11,20-30,8-22,8-12,4-14,-7 1,1 0,0-9,6-4,-1 0,1-6,0 11,-1-11,1 12,-1 1,1 4,-8 2,6 8,-6 2,0 9,-2 8,-16 11,-1 11,-10 29,-4 5,2 6,-7-7,2-1,-3 8,-2-1,8 8,-5-10,5-4,-5-3,5-3,0 0,6 0,0 1,0-19,0 6,8-33,13-3,8-22,5-10,-8-5,0-1,6-3,6-9,2-1,-1-2,3-1,-2 9,-1 4,-3 2,-1 9,-1 2,-6 4,0 30,-12 14,-13 20,-3 10,-11 0,-2 3,-3 1,-1 9,-1-2,1 2,0-3,-1 4,1-8,2 1,4 0,-3-3,6-6,-2 1,7-10,-1-8,15-21,3-6,13-26,0-4,-1-7,9-11,5-10,-1 3,-3 2,-1 1,0 3,-1 2,1 2,0 11,-2 0,-5 6,11 6,-4 3,-12 12,-12 26,-7 2,-6 19,-4 4,-5 4,-5 9,-1-5,-1 1,1 0,6 4,2-7,0-2,-2-1,3-3,-2 0,7 0,6-15,21-17,-1-12,14-29,-5-6,5-10,-7-2,7-6,3-4,6-7,-5 6,-1 3,3 2,-7 9,3 6,-9 4,3 10,-4 5,-11 23,-8 15,-7 12,-9 15,-7 4,-5 5,1 0,-10 6,10-4,-1 1,5-1,-3 9,5-7,-5-1,-1 4,5-10,3-1,1-4,2-3,6 0,6-24,11-20,1-18,19-28,-5-1,5-7,-8 9,3-3,3-3,-1-1,1 1,0 2,-1 4,-3 2,3 4,-2 14,0 2,-15 29,-9 14,-12 29,-3 1,-3-2,0 5,-3-2,3-3,2-2,-3 5,4-1,-2-2,2-1,-5-1,7 4,-1-4,10-3,7-18,4-27,17-22,-2-10,6-8,-7 4,4-7,2-3,1-10,3 1,1 1,-1 3,3 3,-3 6,-7 5,8 9,-5 10,-12 16,-12 27,-6 15,-13 15,-3-1,-5 3,-1 4,-1 2,-1 2,-2 0,-2 1,0-4,6-3,-1-7,1-3,0-1,-1 5,8-13,13-3,14-29,8-19,8-28,-3 1,-1 0,-2-8,4 1,-2-6,1-4,3-5,2 9,-1 5,1 6,-2-3,-2 7,-3 1,1 5,6 6,0 13,-17 27,-8 18,-11 10,-11 8,2-1,-1 8,-2 2,-3 2,-1-1,-1 0,3-3,3 2,-3-1,5-1,0-6,-3 2,7-3,5-17,12-14,10-27,18-16,1-10,-5-5,-6 4,1 0,3-4,2-8,1 2,3-2,1 2,0-4,-5 7,0-1,-1 4,1 5,0 4,-1 4,1 0,-1 13,-15 11,-7 25,-8 14,-14 12,-5 1,-6 6,-1-2,3 7,2-6,0 2,0 0,-1-3,3 3,1-7,3-3,1-3,-2 0,-2 0,11-9,13-29,15-22,6-16,5-13,-11 4,2-2,4-4,-4-2,2 0,0 2,-2 3,3 7,-5-2,2 5,-5 10,2 11,-22 34,-8 19,-7 8,-4 5,0 6,-1-2,-1 4,-4 2,2 7,-6 0,2-1,3 2,3-7,4-1,3-11,6-5,-3-12,11-3,4-14,15-26,16-18,-5-6,1-2,0-7,1-4,2-4,5-2,-2-9,7-1,0-3,-2 0,-2 10,-9 3,-2 12,-2 12,-8 5,2 16,-11 12,-6 12,-12 28,-6 3,-3 2,-4 1,-3-2,-1 5,2-1,2 6,1-8,1 1,0 0,0-1,-1-1,1-5,11-10,12-18,10-24,14-14,-3-7,-2-6,11-1,-1-5,2-3,-1-1,5-10,-1 5,0 2,2-4,-4 16,2 2,-4 2,-1 9,-5 12,-8 22,-16 15,-12 21,-13 8,-3 4,-1 2,-6 0,5 2,-2 3,1 2,-3-1,5-8,1-2,3-2,8-9,1 2,2-3,3-20,16-4,10-27,12-18,5-13,-3-3,0-4,-1-1,7-15,1-1,2-11,-20 35,0-1,4-3,0 1,0 3,0 1,-2 2,0 0,22-34,-12 12,1 3,-6 11,-2 6,5 2,-15 16,-5 28,-22 29,-7 9,-6 9,-8 9,4 3,-2 3,-4 4,-2 0,-1 0,-1-2,0 2,7-7,0-1,4-7,2-6,9-4,2-9,11-11,5-8,7-23,17-17,0-6,-2-8,5-3,-3-6,4-7,1-4,8-17,-19 35,1-3,0 1,2-1,0-3,0 0,18-33,-2 0,-3 12,-4 12,3 5,-10 9,5 10,2 9,-16 13,-7 18,-10 14,-8 8,-4 6,-7 5,0 5,-1 6,1-2,0 0,-1-3,1 1,2 1,1-2,3-7,7 4,-2-4,8-10,10-15,-5-7,16-5,-11-5,11 4,-6-21,11-10,-4-9,-1-4,-4-3,3 0,1-4,6 1,-5 3,4-4,-11 20,6-1,-16 17,5 9,-14 19,-3 25,-7 7,6-7,2-2,-5-10,7-4,-6-9,8-9,0-1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7:29.71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504 238,'0'-24,"0"-6,-3 7,-5-8,-7 5,-17 0,7 1,-9 0,11 3,9 17,6 10,8 11,8 15,8-1,7 3,6 1,3 3,-9-1,-7-5,2-1,5 8,9 3,-7-3,7-2,-6-3,-2-9,-14-12,-10-17,-21-11,-18-14,-5-1,-9-5,4-1,4 3,-4-6,-6-1,1 5,7 5,10 7,3 9,11 6,11 16,12 13,14 8,7-2,5 1,3 4,2 4,11 1,-5-4,2 3,0 1,-6 1,14 0,-15-5,7 4,-21-17,-13-9,-20-18,-17-8,-1-7,-6 0,-4-1,-8-5,-4-4,2 4,-4 2,2-4,1 6,7-4,20 19,19 7,31 23,12 9,12 15,-3-5,-5-1,6 3,-6-5,6-2,2-1,-4-2,0 0,-4 0,0-2,8-4,-11-2,-2-15,-34-4,-15-14,-9 1,-15-10,-3 2,-2 1,-3-7,0 2,8 12,0-6,0-1,-8 1,10-4,13 17,26 7,22 11,13 16,12 3,-2 2,6 2,-14-8,5 0,-4-6,-1 3,2 1,4 0,-19-1,15-13,-14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7:21.996"/>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1845 844,'9'23,"-2"-1,-7 0,0-12,0 2,11-34,3-8,-1-4,2 1,4 1,3-3,-1-5,3-3,-2 0,-2 1,-2 2,-1 0,-1-3,1 3,0 6,-1-4,-1 2,-4-2,2 10,-8-2,1 16,-8 4,-3 20,-5 7,-6 13,-1 0,1-5,-4 2,-8 4,4 0,-12 8,-2-3,4-1,4-3,2 1,-1 2,-3 7,-1-4,2 2,4 0,-5-7,6 2,1-3,3-2,-4-6,-2 1,4 0,0-1,10-13,3-16,5-5,12-15,5-2,3-7,3 1,1-9,2-3,2-3,3-2,-5 5,2 0,-2 0,-2 0,-1 2,-1 3,1 6,0 1,-1 4,-5-1,0 0,-7 7,3 1,-21 22,-8 10,-6 15,-2 10,5-2,1-2,0-1,3 3,-2 1,-3 6,-2 0,-3 2,1-1,3-4,1 1,-4-3,5-2,1-1,-5-2,1 0,4 0,-7-13,21-7,5-20,10-14,12-14,-1-2,1 0,7-7,2-7,1-5,1-1,0-5,-13 32,1 0,12-32,-6 4,1-1,-2 14,-4 4,-5 8,-6 4,5 2,-7 14,-11 17,-14 23,-3 7,-6 11,7-2,-3 3,-3 2,2 0,0 2,-2 0,-3 3,-1 0,0-5,0 0,0 0,-1 0,1-2,0-3,0-5,5 0,1-3,-3-4,7-6,1 2,-4-5,15-9,1-19,12-13,7-10,8 0,-1-1,1-2,-1-7,1 2,0-3,-1-2,1 0,-1 0,1 0,-1 0,1 8,0 2,-1 3,-6-5,5 6,-25 11,-2 20,-13 16,-4 9,8 2,-2 0,-3 4,-2 5,-5 9,0 0,0 0,-6 7,-1 3,-1 1,0-1,3-5,5-10,2-5,3-4,2-7,4-4,4-4,-4-11,11-10,5-15,12-16,5 0,3-1,8-10,3 1,0-4,5-2,-1-8,0 4,-3 1,-2 1,-2 9,-5 8,-1 0,-5 2,0 5,-7 13,-4 7,-11 20,-4 10,-3 9,-3 4,-1 2,-1 4,2-1,-2-2,-4 0,0 1,-4-4,1 2,2-1,3-3,-5-1,3 0,1 0,-1 0,2-7,11-6,3-17,11-15,11-22,3-1,3 3,-2-5,-3 0,-1 2,1-4,3 7,-4 2,4-4,-4 2,-4 0,-2 6,-3 12,-5-1,-8 13,-11 2,-1 9,-3 9,-3 9,7 8,-9 3,4-1,5-3,-1-1,5 0,-7 0,1 0,6 0,-6-6,7 4,1-5,0-6,-1 3,8-12,-13 7,18-7,-18-1,20-7,-5 0,3-20,4-8,7-7,4 0,0 3,6 1,-1-4,1-2,5-3,-4 10,-8 8,-10 7,-10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7:49.97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249 87,'0'-27,"0"6,8 1,2 7,0 8,-4 10,-6 5,-6 16,-6 2,-4 4,-2 0,-1 4,-5 4,4 5,-6 1,3-1,-1 2,0-5,9 2,1-6,2-6,6-3,-4-2,2 1,2-8,10-7,8-13,2-11,14-9,0-1,-1-3,2-4,7-1,0-5,-1-1,1 5,-1-3,1 1,0 0,-1-4,2 4,3 0,2-1,-1 4,-5-3,0 4,-1 0,-7 6,-2 0,-1 3,-13 6,8 10,-20 12,0 8,-16 14,-3 0,-3 7,2-3,-2 1,-2 1,-5-1,3 5,0 0,1 0,1-5,6-1,0-2,0-1,12-12,12-7,6-16,18-12,1-4,3-6,2-2,-1-3,1-4,0 0,1-1,3-3,1 2,-1-3,-3 6,-1 3,-2 4,-4 4,-3 5,-4-3,7 0,-12 5,4 6,-16 18,-8 6,-10 19,-5-2,-7 0,2 5,-6 1,1 3,-1 0,6 6,-2-9,4-2,3-1,1-3,4-5,-4 0,24-13,4-11,13-14,9-8,2-10,-1-3,1-5,6-2,-1-1,1-1,1 0,-5 0,4 1,-5 5,-2 8,-5 2,-2 5,-3-1,7 4,-12-9,-5 29,-15 6,-9 13,-7 5,-3 6,-4 3,0 4,1 1,-5 0,-1 0,0-2,4-3,-2 2,4-6,5-2,3-1,10-8,-5-3,14-9,9-13,22-11,-2-5,-5-4,4-6,-3-2,4 0,1-2,1 4,0-5,-2 2,-5 3,4 1,-5 2,2 1,0 3,-5-3,11 4,-13 2,10 11,-24 17,-9 13,-8 14,-10 0,1 1,-1 0,-6 1,0 4,2-2,3-3,1-1,2-4,4 0,-2 1,9-5,3-12,14-6,13-18,17-9,-1-5,2 1,-3-9,6 3,-1-5,1-6,1-3,7 0,-3 2,-3 1,-5 6,-7 1,-1 5,1 4,-1 3,1 7,-8 5,-4 9,-17 15,-13 9,-4 7,-13 4,3-4,2-3,0 3,1 1,-1 0,0 1,0-2,0-5,2 0,4 1,-1-6,7 1,0-7,18-9,7-16,9-11,8-6,-11-1,2 0,-2-1,6-5,-1-4,4 0,2 0,3 0,0 5,-3 1,-2 3,3 1,-7 1,4 3,-15 9,3 11,-17 14,-8 10,-6 8,-13 9,-2-2,2 4,2 1,3-3,-1 1,2-5,4 0,-3-2,4-5,1 0,-3 1,7-1,0-6,24-10,7-16,7-12,7-7,-9-5,4-1,1-2,7-11,1 3,1-3,-1 1,-1 3,-6 2,-2 5,-5 4,3 5,-9 0,9 12,-20 2,-2 20,-12 12,-10 9,-10 7,-2-1,2-2,3 1,1 4,-1 0,-5-1,9-1,-2 0,1-3,2-2,2 3,9-11,15-13,1-11,15-13,-1-4,1-3,-4-8,6 0,1-4,3 0,1-10,3-1,3-2,7-4,-3 4,1-2,-3 4,-3 5,-8 4,-3 9,3 5,2-3,-9 15,-7 6,-16 21,-13 17,-6-2,0-1,-7 3,0-2,2 2,3-2,1 2,2-6,2-2,2-1,6-1,-6-1,8 0,1-7,15-7,9-17,17-14,-2-6,-3 1,-10-2,5-2,0-3,5-8,0 1,4-2,4-1,-3 4,-6 5,1 3,-1 6,-6 2,3 7,-7 5,0 20,-16 15,-12 10,-6-1,-2-2,2 2,-1-1,-3-1,-4 4,0-3,2-2,-3 4,9-5,-2-3,2 1,-2-8,8 1,0 0,16-11,8-12,9-15,1-9,2-4,1 1,3 0,2-7,1-4,3-4,2-3,7-1,-4 5,1 3,-4 6,-5 1,-1 8,-1 3,-15 10,-8 14,-16 15,-8 12,-4 1,-2 1,-1-4,-3 5,-2-3,2 1,1 5,-1-4,-2 2,0-1,7 3,-1-10,12-12,12-15,19-11,21-19,0-1,-3-3,-7 2,1-4,4-3,-1-4,8 0,1-3,3 2,-5 6,-2 3,-1 3,-5 6,-1 4,-2 4,-1 8,-9 6,-10 18,-14 7,-13 5,-4 7,-5 3,-1 2,-3-2,0 4,6-4,1 2,-1-2,-4 3,2-8,4-1,0 0,7-8,-3 1,8-7,14 1,15-14,7-12,7-4,-7-10,6-2,4 0,1-4,-2-4,7-5,3-2,0-6,-3 9,-8 3,-9 5,1 6,-6 1,2 3,-7 1,3 13,-13 10,-11 8,-11 15,-5-1,-2 0,-2 5,-1 2,-3 3,2 1,-3 3,1-8,2 0,2 1,4-2,3-5,1 0,8-6,2-4,20-13,0-7,19-15,-3-5,3-2,-7-4,5-1,7-2,-2-6,7 2,1-3,-3-2,6 4,-5 2,-1 3,-3 7,-4-1,-1 6,4-1,-15 10,4 2,-20 9,0 9,-13 9,-8 7,-13 8,-6 4,-1 2,1 2,-4 4,5 2,-5 0,-1 0,5-1,2-5,3-2,3-3,2-2,2-7,8 0,9-16,18-16,11-18,19-19,-5 3,-4-1,3-1,2-4,3-5,-21 24,-1-1,3 0,0 0,1-1,-1 2,26-22,-7 7,-6 2,-5 7,1 2,0 7,-1 5,-15 12,-8 10,-17 10,-6 15,-7 2,-6 6,3 7,-7 1,0 1,1 0,-1-3,-4 2,4-2,3-2,1-5,6 0,1 2,6-11,4-1,22-28,9-8,8-9,-2-13,-1 6,3-1,2-4,1-3,1 0,-1-1,7 0,0-1,-3 4,-7 14,-3 4,-15 10,8 12,-19 12,-4 10,-1-3,-10-4,-2 1,-2 2,-4 2,-4 4,5-3,-3 2,8-1,-2-3,7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5:55.85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243 180,'0'-35,"0"0,0 19,9-21,-6 23,6-16,-9 18,-14 35,0 19,-9 12,9-8,-5 3,5 7,0-4,0 1,2 6,-4-1,7 0,-3-4,-4-3,4-2,-2-4,-2 4,6-14,-8 14,15-35,3-7,14-28,5-12,4 0,1-2,-3-2,4 4,-11-2,5-2,9-10,0-2,-2 3,-3 1,-2 1,0-5,7 5,0-5,0 14,-16 4,2 41,-12 15,-4 17,-10 7,3-7,-1 0,1 0,-7 7,4 0,0 0,5 3,-2-6,2 10,0-9,7-5,9-35,5-26,5-18,-5-3,0 5,2-2,3-3,2-9,2-2,3-3,2-4,7-3,-5-2,1 3,-1 4,0 2,-2 5,-4 14,6-4,-18 46,-5 16,-5 19,-4 2,-3 7,-4-2,-3 0,5 10,-7-3,0 2,2-2,-4 9,9-6,2-1,-4-2,2 0,5-16,16-19,0-14,14-21,2-10,0-20,3-5,-7 5,2-5,-5 4,-2 3,0-7,0-2,0 0,0-1,0 10,0 7,0-2,-9 7,6 9,-15 39,1 22,-8 9,1 2,-6-9,2 0,0 0,0 0,5 3,-5 4,4-12,-4 5,5-14,14-12,9-23,2-16,7-24,-6-2,6 0,-11 7,2 0,4 0,3-2,0-5,3-2,4-5,4 14,-18 25,0 24,-9 14,-14 21,-3 0,-2 0,-2 7,4 0,-4-2,-3-3,7 5,-2 0,3-2,-3-3,4-9,-4 0,5 0,7-14,9-14,-3-16,15-21,-3-12,-9 0,10-10,-8 3,0 0,3 0,2 5,-2-3,-5-2,7-2,0 2,-10 5,27 2,-34 42,8 25,-14 17,-3 7,-7-7,3 0,4 0,1 0,-1 0,-2 0,-7 7,7 0,2-2,3-10,2-2,0-18,9-3,5-28,5-14,4-12,3-7,2-2,0-7,-7 5,0 0,0-1,0 3,0 5,0-5,2 12,5-5,-14 23,5 12,-19 28,0 12,0 6,-2 6,-5 1,-5 6,0 1,1-4,6 5,-2-3,2-4,-4 4,2-2,2-2,3-3,2-2,0-18,12-17,4-28,3-12,6-7,-11-2,5 0,2 0,7-14,2-4,1-1,-1 0,7-11,-4 9,2 0,0 5,-9 6,4 10,0 1,-6 8,4 19,-14 28,-5 9,-11 28,-3-2,-2 0,-2 3,4-3,-4 4,-3 1,7 0,-4-8,2 3,0-2,0-3,7-2,0 0,0 0,0-9,5-26,9-28,7-16,14-19,-7 7,-5 4,0-4,3 0,2 3,2-8,-2-2,-4 14,6 2,-18 40,-5 14,-5 21,-2 14,0-2,-7 4,-2-2,-1-2,1-3,0-2,4 3,-2 4,0-14,7 4,19-39,6-14,6-16,-1-3,-5-4,10-7,-7-8,12-8,-7 4,-5 2,-7 5,7 5,0-5,0 14,-17 21,-4 28,-4 2,-3 26,0-2,-7 6,0 3,0-2,-3-3,8-6,-5 4,5-5,2 12,0-23,0 2,18-38,10-4,7-21,3-14,-6 3,-1 1,-3 3,-7 0,2 0,5 0,-5 0,5 0,-4 10,-8 25,-7 25,-9 20,-11 8,4-4,2 0,-4 7,2 0,2-2,-4-3,2-2,2 0,3 0,2 0,0-18,0 4,9-38,5-4,5-16,4-3,3-2,2-4,-3-8,1 3,0-5,2 4,-3 3,1-2,2-5,-2 5,9-5,-19 23,3 12,-19 28,-3 19,-1 20,-3 1,-3-10,6-9,-3 3,2 1,3-1,2 4,0-14,0 11,4-32,10-14,0-16,14-26,3-2,-3-5,-3 7,-1 4,-3 10,0 0,0-2,7-3,0-2,0 10,-10 18,-4 28,-14 23,-14 26,-2-9,2-8,2-4,8 0,-3 0,-3 10,3 4,5-5,-5-2,5-14,6 0,10-14,-4-16,15-26,1-12,0 0,-5-2,0-2,0-3,0-4,0-5,2-2,5 4,-5-9,8 12,-1-8,-4 13,9-3,-19 23,10 7,-19 33,0-2,-7 23,0-2,0-1,-3 3,-1 0,-3 0,2 0,-4 0,-1 0,1 0,0 0,2-7,7 0,0-9,11 0,10-19,3-14,11-28,-3-7,3-14,-7 7,-4 4,-3 3,0-2,0-3,0-2,7-2,0 2,7 5,-7-5,0 23,-17 26,-4 28,-4 9,-3 5,-10 7,-1 3,-3-1,0 0,9 5,-2-7,5-2,-1 4,-1-2,-3-2,0-21,11-3,10-23,0-7,14-21,3-12,-3-9,-3 3,6-13,-1 3,0 5,1 4,-3 5,-5-2,5-5,-9 21,9 0,-19 19,10 25,-22 19,-1 7,-3 2,-7-9,7 0,2 3,3 1,-1-4,-1 0,-3 3,0-6,7 3,0-7,0 7,9-18,5 6,14-23,-12-7,5-23,-2-12,0 0,2-7,0 4,0 3,0-7,2 0,3 3,2 1,2-6,-2-5,-5 5,17 9,-26 32,0 24,-9 17,-5 4,0 7,-10 2,-1 12,-1-7,5-5,-5 1,1 1,-3 3,0-2,7-3,-7-2,9 0,-4-9,23-24,4-23,6-16,-6-10,10-2,-4 0,-3 0,0 0,0 0,0 0,2-7,5 0,-5 7,5 7,-14 19,3 9,-10 28,-3 12,-11 20,-7 3,-2-4,2-6,2-4,8 0,-3 0,-7 0,7 0,2 0,3-9,2 7,4-31,10-9,-7-14,14-28,3-2,4-12,-3 7,-1 4,-3-4,0 0,0 3,9 4,5 7,-14 11,-7 24,-9 7,-5 31,0 6,-10 0,-4 12,3-2,-3 2,9-23,-4-5,20-31,10-4,10-14,11-21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6:21.183"/>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265 71,'-7'-14,"5"1,-11 17,2 5,-3 3,-1 15,-6 6,0 9,2-3,2 1,1-1,1 1,0 1,5 0,-2-1,5 3,0-1,0-1,-3-4,3-8,-2 3,6-9,-4 2,17-21,7-8,8-12,2-4,-7-3,2-1,2-2,-3-1,4 0,-3 0,-3 0,4-5,-3 0,0 3,-3 0,0-3,2 0,2 3,10-5,-3 4,0 4,1 7,0-1,3 2,-1 2,-10 7,-1 4,-13 11,3 7,-6 9,-4 3,0 2,-1 0,-5 0,4 1,-4 1,0 0,1 3,0 0,3-3,-3 3,3-9,-3 5,3-5,11-7,7-7,1-17,7-7,-1-5,-4-4,3-7,1-5,0-4,-1-1,5 1,-1-1,2 0,-2 1,3 3,-4 3,-1 1,5 1,-3 5,-3 6,0 12,-8 18,-11 6,-6 18,-5 0,-5 4,3 1,-1 3,-2-1,-2-4,3 3,1-3,0 2,1-2,1-3,4-6,-1 0,-1-5,15-6,7-11,8-10,0-10,2-4,0-4,-1-5,4 0,-5-3,2 2,0 1,-7 6,2-1,-4-1,5 0,3 0,-1 1,0 7,-3-2,-11 9,3 16,-18 16,-4 12,-7 5,1-5,-1-5,2 2,2 1,2 0,-2 0,3-1,0-3,2 3,2-9,5 5,9-16,7-3,6-12,9-8,0-5,1-7,-1-4,0-4,0-2,0-1,0-3,1-1,-1 1,0 6,0-1,0 3,0 4,1-1,-6 6,0 4,1 5,-11-1,3 24,-14 5,-1 10,-9 4,-6-2,-3 1,-1 2,0-1,4-3,0-1,7 4,-1 1,4 0,1-11,14-7,7-10,13-16,4-9,-3-8,1-4,-10 2,4-4,1 0,-5-1,-2 7,0 4,1-1,-5 2,6 1,0 3,-3 31,-8 10,-7 10,-7 3,-2-4,-3 2,-1-2,-7 3,3-1,-2-2,1-1,5-2,-4 0,2 0,2 5,5-1,0-5,14-20,5-15,4-10,4-7,-5-1,2-1,-2 1,5-6,-1-4,2-4,-2 0,3-2,-3 8,3 0,-3 4,2 6,-2 3,4 5,-8 6,-6 16,-9 13,-10 16,-4 0,-2 4,-1-4,-4 2,2 3,1-1,6 2,-4-3,3-2,2-2,2 3,2-4,0 0,9-20,7-12,10-17,7-16,-4 0,0 0,-1 1,0 3,-2-1,1-2,-2 1,-1 4,-1-1,4-1,-1 2,-3 2,-7 21,-11 8,-4 16,-1 14,0 1,-5-2,-2-4,-2 3,6-8,-4 3,0-1,5-5,-3 1,3-11,17 5,5-11,8-2,3-7,-1-10,-4-9,-6-3,-2-1,-3-6,1-2,-1-1,1 0,6 0,3-6,1 0,0 1,0-3,5 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6:15.717"/>
    </inkml:context>
    <inkml:brush xml:id="br0">
      <inkml:brushProperty name="width" value="0.3" units="cm"/>
      <inkml:brushProperty name="height" value="0.6" units="cm"/>
      <inkml:brushProperty name="color" value="#F9F1A7"/>
      <inkml:brushProperty name="tip" value="rectangle"/>
      <inkml:brushProperty name="rasterOp" value="maskPen"/>
    </inkml:brush>
  </inkml:definitions>
  <inkml:trace contextRef="#ctx0" brushRef="#br0">322 65,'9'-15,"1"-2,1 16,-4-7,-7-1,0 3,-15 16,-10 15,-4 3,-2-2,5 2,-10-2,16 1,-7 4,2-5,-6 7,7-5,-7 2,17-10,-11-3,36-13,7-4,4-5,21-7,0-6,13-6,2-7,-27 15,0-1,1-2,1 0,4-1,0 0,-3 1,0 0,0 2,0 1,26-11,1 6,-19 9,-8 0,-28 20,-12 5,-8 11,-19 8,0 0,2-4,11-1,-5 4,-4-4,-8 9,0-4,0 4,9-12,9-7,23-14,20-6,13-10,17-11,-4-2,-1 0,0-4,-20 14,2-1,3-2,0-1,21-14,-5 5,-7 4,12-2,-3 3,9-4,-19 13,-12 7,-23 14,-18 7,-20 18,-4-2,1 3,3-1,2-1,4 0,-1-1,-5 8,3-5,10-5,8-12,10 5,27-20,16 0,14-15,5-12,-26 10,0 0,1-1,0-1,-1 2,0-1,1 0,0 0,-1 1,0 1,25-11,1 4,-7 5,-25 13,-18 14,-20 1,-23 17,0 0,-12 10,-3-2,3-2,9-2,6-3,27-9,19-11,25-14,11-10,8-8,-31 9,1-1,2-3,0 1,2 1,0 1,-2-3,0 2,30-10,-3 3,-19 12,-8 0,-30 26,-16 4,-8 15,-23 3,3-2,15-4,1-2,8 0,-9 5,13-14,18-7,25-18,1 0,24-15,4-4,-27 9,2-2,4-1,2-1,-1 0,2 0,-3 0,0 1,-4 1,0 1,16-9,-2 2,13-4,6 4,-8 3,-25 18,-17 12,-16 9,-14 13,-13 1,-6 4,14-16,-3-1,-2 1,1 0,3 0,-1-1,-18 17,8-3,19-6,14-14,20-10,10-14,21-10,-2-8,-19 12,0 0,-1-1,-2-1,2 0,0 1,-2 0,-1 0,18-9,7 0,-11 6,9-1,-32 19,-9 12,-29 11,-14 13,5-3,-9 1,4 1,4 0,4-6,5 2,-1-3,10-6,31-12,21-16,19-10,-30 4,0 0,1-2,-1 1,32-13,-30 10,0 0,-2-1,0 1,1 3,0 0,16-14,4 5,3-3,-17 9,-6 13,-21 12,-18 15,-14 12,-5-2,-2-2,-4-2,3 3,-8 3,16-2,-11 8,13-7,-7 1,13-16,22-6,20-14,16-11,16-10,-30 8,1-1,2-2,0 0,-4 0,0 2,1 1,0 1,23-15,7 3,-29 11,2-1,1 2,0 1,13-5,-18 19,-34 17,-17 9,-13 6,3 2,1-2,-10 5,5-3,12-6,-2 2,3-8,11 4,26-21,21-8,23-20,-26 7,-1-2,0 0,0 0,1 0,-2 0,13-10,2 0,5 1,-5-4,0 5,-2 1,13 0,-3-2,-12 11,-7 4,-30 28,-12 8,-17 5,-2-1,-1-4,-1 2,-4 8,10-15,-1 1,3 0,1-1,0 2,-1-2,-10 10,31-5,16-12,11-10,21-14,5-6,9-10,-31 13,0 0,18-11,1-2,-6-1,-6 5,3-4,-12 7,3-1,-25 15,-9 10,-10 9,-21 18,-6-2,-6 8,7-3,12 0,11-9,18-8,20-10,13-7,24-8,10-9,-32 6,-1-2,-2 2,-3-2,26-15,-11 5,2-3,-18 12,0-2,3 1,1 0,0 0,1 1,22-9,8 0,-21 8,2 14,-24 14,-19 3,-22 13,-7-2,-9 3,1 3,-4 4,4-5,0 5,0-2,-6 3,8-5,10-5,22-15,16-15,18-16,-11 2,3-2,4-2,2 1,2-2,0 1,-4 3,-1 1,28-14,-11 4,2-1,8-2,-10 2,6-3,-11 7,1 10,-29 23,-12 17,-12 6,-19 3,6-3,-5 7,1-8,-4 2,4-5,10-2,-4-1,7-1,-5 1,13-6,19-6,25-11,18-17,4-10,-9-2,-4 2,-1-1,-7 0,10 2,-8 0,21-4,-3-2,-2 8,-14 5,-21 22,-11 10,-15 12,-23 12,2 1,8-19,-1 0,-6 20,-3-5,12-7,12-10,19-13,7-9,24-15,11-10,-26 9,0-2,-1 2,-1-1,5 1,-2 1,21-13,-27 14,2 0,0 2,-1-1,20-11,-10 6,14-1,-35 25,-13 12,-17 11,-11 5,-1 1,11-5,-13 0,9 1,-9 2,5-7,9-2,15-17,21-4,12-15,19-11,-1 0,-12 2,2 1,9-7,3-1,-20 12,0-1,-5 3,0 0,5-2,0 2,25-11,0 10,-30 8,4 23,-30 14,-11 9,-19 3,1-6,-5 5,-3 1,4 0,2 1,13-15,12 0,21-22,16-6,-3-8,15-16,5-6,-19 13,2 0,-2 2,-2 1,-3-1,-1 1,27-11,-4 5,9-1,-28 12,8 0,-37 23,8 4,-18 12,-12 7,-9 2,9-16,-1-1,-13 15,7-1,8-8,17-7,17-15,8-12,-3-3,8-12,-8 5,15-9,-3 0,9-2,-12 4,12 3,-31 19,1 10,-9 3,-4 16,0-6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4:14.014"/>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194 503,'-20'-39,"4"22,14 12,-4 40,2 5,-8 24,-2-3,-2 0,-2 18,2-7,2-2,2-3,1 5,-7-2,7-7,8-28,15-35,2-14,14-29,-3-4,-3-2,6-16,2-4,2-4,-2 4,3-16,-5 7,2-3,0 0,0 2,5 3,1 7,0 8,-2 6,-2 5,-3 7,-6 5,0 32,-11 23,-10 21,-10 38,-2-4,-3 1,-4 17,-1-12,1 3,-1 1,0 6,2-1,2-6,2-9,8 4,-2-9,4-1,2-10,0-12,0-24,18-14,8-39,6-16,7-9,-11 6,2-4,0-5,0 6,5-8,0 2,-6 0,3 8,-6 12,2 4,1-10,3 29,-8 18,-8 18,-18 43,-2-5,-2-4,-8 9,4 3,-2-1,0 2,2-4,-3-6,2 3,4 3,-5 0,4-9,-2 1,6-1,-2 0,8-23,8-18,7-22,7-18,0-23,6-4,4-5,-4-5,0-13,1 1,3 0,2 8,0 0,0 0,-1 3,1 4,-2 10,-2 1,-2 0,0 8,5 1,1 10,-10 31,-8 31,-10 20,-6 12,-10 9,-2-6,-2 3,0 5,2 0,-4 2,4-8,2-2,-4 6,6-9,2-4,2 8,2-4,17-24,7-22,7-18,3-24,-1-19,0-8,-2-7,7-13,-6 4,6-8,3-9,1 6,-6-6,0 8,0 10,-1 5,1 14,0 7,6-3,-1 11,-9 17,-14 27,-8 26,-10 26,-2-4,-4-1,2-3,-6-1,1 0,-2 0,7 1,-4-1,2 0,0 1,1-1,3 0,-4 0,3-12,14-7,18-25,-1-14,6-29,-4-8,-2-6,3-3,3-9,2-4,0-1,0-7,-7 1,1-1,2 4,8 1,2-1,-8 16,-10 45,-12 31,-6 23,-11 15,-2 0,-4 7,-2-2,4 7,2-9,1-1,0 2,0-2,6-4,0 2,0-9,0-8,16-16,8-2,7-37,5-30,-2-14,-4-3,3-1,-3-2,4-5,2-1,0-9,-1 10,0-1,-6 6,-1 15,-4 2,-4 12,4 29,-12 30,-6 16,-11 9,-1 1,2-1,3-8,-1-1,-2 3,-2 4,0 14,6 5,1 3,5-2,6-26,12-18,6-31,8-13,-2-20,3-11,-9-3,4 0,2-1,-2 1,-2 2,-3 4,3 3,0 8,0-6,-2 3,-8 4,8 25,-12 18,-9 22,-6 19,-9 8,-6 3,1 3,-1-3,8 6,-2 11,5-12,17-7,8-24,1-16,5-30,1-15,-2-11,-1-16,-1-3,1-5,6-5,5-16,1-5,-4 0,10-3,-2 14,-4 10,-3 8,-1 14,0 10,-3 25,-5 24,-10 25,-10 18,-12 3,-4 6,-1-1,-2 16,-1-12,6-6,5-6,1-6,0 1,0-1,1 0,5 1,12-22,12-5,6-20,6-6,-1-24,3-15,-10-5,-6 0,4 1,-3-9,6-1,10-16,-1 1,-7 10,-1 9,0 6,6-10,-11 12,5 7,-20 25,-4 26,-16 7,-8 33,-3 2,-3-5,6 5,0-1,0 3,2-3,2 0,8 3,2-6,4 6,0-29,12-14,12-27,13-17,-3-15,2-8,-12-3,4 0,2-1,1-11,5-6,4-5,-1-3,5 2,-8 6,-3 9,0 6,-10 23,1 6,-18 35,-4 14,-10 23,-16 22,4-7,0-4,-2-1,7-4,-2 0,4 1,2-1,4-8,1 2,0 8,0-10,0 8,9-19,9-7,10-15,12-20,2-8,0-14,-7-8,1-4,0-12,0 3,0-12,-3 3,-3 0,4 0,-6 9,-1-1,7 4,-4 5,-4 7,-3 28,-11 20,-6 30,-12 8,-3 12,-3-5,0-4,2 0,-4 1,2-1,8 12,-2 5,8-5,10-3,10-29,18-14,2-12,-6-19,-5-7,3-12,-1-12,13-4,-8-4,4-4,2-5,4 6,-5-9,1 6,0 6,4-7,-7 19,-1-1,-2-2,-2 16,-11 12,-7 33,-16 12,-14 22,-2 0,2 1,-1 8,7 2,0 1,-3 0,8-3,-5-8,4-1,4 11,4 7,6-18,11-8,6-27,8-23,5-25,1-10,8-23,-6 3,-1 0,5-14,-1-1,4-8,2 0,-3 3,-1 2,-2 1,-3 2,3 6,-12 18,-12 41,-14 31,-10 26,-8 15,-10 12,2-7,4-1,-2-2,9-4,0 2,4-4,-5-1,0-4,1 1,4-1,1-9,0 1,3-15,9-3,8-26,18-26,4-15,-5-5,5-1,-6 4,-6-4,8-2,-7-3,1 2,2 6,0-5,2 5,0-2,0 2,-17 18,-3 37,-18 24,-2 13,-2 4,-8 3,5 3,-3 3,0-4,6 2,-5-1,4 3,1 12,6-4,0-16,15-10,9-34,8-18,-2-14,2-15,5-14,-1-3,6-12,-4 3,-2 6,3 3,1 3,-4 0,-2-1,4 12,-9 4,6-2,-6 19,0-6,-14 32,-3 12,-9 19,-9 13,-1 2,-4 1,-2-1,5 0,0 0,0 1,0 8,-4 0,6-4,5-10,1-3,9-13,9 4,7-20,11-15,0-15,0-16,0-10,-1-9,7-7,0-19,0 3,2 4,-5 8,7-6,-2 3,-4 6,3 5,-1 7,-2 3,3 10,-1-2,0 18,-22 37,-10 23,-12 10,-10 3,-4 5,-2 0,0 0,0 2,3-8,0 10,3-2,7-17,-7 7,8-6,6-10,16-11,4-28,14-33,-5-15,11-22,-4 5,-3 3,1-5,0 8,0 2,-1 4,-5 12,0-1,0 12,2 21,-8 28,-12 20,-8 13,-4 2,0 1,0-1,-6 0,-2 1,-2-1,0 9,-4 0,2-4,8-13,0-9,16-18,8-31,14-27,-4-14,-5 3,-7 9,0-5,0 0,0-5,16-11,3-2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4:07.46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46 748,'-18'31,"0"1,8-18,10-5,16-28,8-12,0-5,-6-2,0 1,-5-3,4-2,2-1,11-3,-2 4,0-2,8-2,-4 4,2-1,3 5,-8 7,4-2,-7 3,10-1,-12 8,9 4,-21 15,0 17,-8 14,-5 16,-4-1,-1-2,-7 4,1 1,-3 4,3 2,-3-2,5-1,-2-2,0-4,6-3,-4 0,2 5,-6-10,2 4,4-5,0 5,12-21,8-17,2-11,14-21,-2-1,-4-2,4-3,-1-1,3-3,4-2,2-6,2 6,0 0,-1-2,-5 9,0-3,2 6,2-1,2-3,-1 9,-15 6,2 17,-16 12,-2 13,-10 19,-6-1,-4 1,-2 7,0 4,1 3,-1 4,-6-2,-2 15,0 0,0-2,2 4,5-8,-2-3,3-1,-3-11,11-4,0-5,2-18,12-9,5-24,9-13,11-8,-4-5,3-1,4-5,-4-3,2-6,1 0,3 1,2-6,0 9,-2 1,-4 4,3-1,-3 1,4 4,2 6,-6 1,0 7,1-4,3 0,2-1,-8 12,-6 16,-16 17,-12 17,-8 13,-6 13,0-1,2 0,-8 1,13-1,-2-1,0-5,6 2,2-9,-1 0,6-4,-4-2,4-7,12-18,8-24,14-16,9-24,-1 2,-6 0,0-6,3-1,2 1,-2 0,-1-1,0 3,0 4,-1 6,1 4,0 3,0 7,0 5,-17 17,-7 15,-7 5,-7 19,-4 2,-6 3,-4 10,-2 4,0 6,0 7,-6 4,0 8,2 0,2 1,3-9,0-7,5-8,-1-12,7-9,8-20,12-9,6-19,4-10,7-13,-1-10,4-4,2-3,1-5,3-1,2 0,-2-1,6-1,1-6,4 4,-4 3,-3 7,-8 12,-1 2,1 8,-6 8,0-4,-8 16,-7 15,-15 25,-9 8,-7 9,-2 4,0 6,0 1,0 0,2 8,2 2,2-2,-1-3,-2-4,2-3,2-8,4-3,1-9,6 0,4-18,8-7,6-14,13-17,-1-6,2-5,2-3,2-3,0-2,-1 2,7-6,0 0,-2 0,-2 4,-3 4,1 3,0 1,0 5,0 2,-1 4,-3 16,-8 9,-10 19,-20 25,-5 4,-6 0,-1 12,0-5,1-1,-1-2,6-3,2 1,2-6,4-5,2-8,2 1,10-12,8-1,9-21,15-23,2-19,4-18,-6 1,-5 3,1-7,4-4,4-4,0-2,3 6,-5 2,-2 4,-4 10,1 4,-6 12,6-1,-13 18,4 7,-20 26,-2 12,-14 9,-12 10,-4-2,2 8,0 1,2-3,-3 6,9-4,-3 4,3 3,-3-6,3 2,-2-1,2-6,4-4,8-5,0 1,4-11,8-8,9-21,20-21,0-12,1-15,-4 1,2-1,1 0,3 2,-4-4,2 4,-2 2,-3 0,-1 6,-2 1,-4 3,3 9,-3-4,-3 16,-6 9,-15 25,-12 10,-8 6,-2 3,3 1,1 3,-2 2,5 6,3-6,3-2,-3-3,4-7,-4-1,4 2,6-14,8-6,2-11,14-11,-3-10,5-1,-4-13,2-5,4-4,2-10,1 2,1-4,0-3,0 7,0 2,0 0,-1 0,-1 12,-2 1,-2 6,-9 12,1 26,-16 16,-13 8,-14 5,2 5,-5 3,4 2,2 4,0-3,0 1,0 2,1 2,-1 2,0-1,0-3,0-2,6-14,0 1,8-3,-4-14,8-3,0-17,15-8,9-4,3-16,3-10,-1-7,7-12,2 1,4-1,-2-7,7-5,-7 4,4 0,-8 17,0 4,-1 5,-7 9,-2 4,-8 7,0 8,-9 3,0 33,-18-2,0 25,-9-4,0 6,0-4,2 8,4-4,-4-3,7 6,-3-13,0 4,7 2,-1-2,5-7,1-5,0-9,0 12,0-23,7 5,4-17,14-17,3-3,2-13,0-5,0 4,6-20,0 6,-1-8,1-1,0 1,2 1,3 5,-11 5,12 7,-20 9,8 4,-16 4,9 10,-21 3,14 8,-16 17,0 8,-10 8,-14 5,11 1,-5 3,2 2,0 0,4 0,0 0,6 6,-6-6,8 1,-2-1,-2-10,2 4,1-13,5 10,0-23,0 5,15-17,-3-8,22-7,-4-16,4-1,2-12,0-3,-1-3,7-5,0-1,7-7,-1 1,-2-1,2 7,-9 1,3 5,-4 4,-2 9,-9 7,0 12,-18 9,0 26,-18 4,0 25,-12 2,-3 0,13 6,-13-6,12 9,-2-1,2 0,-1-6,7 1,0-9,-3 3,7-7,-5-1,7-7,7-11,11-13,12-12,-2-13,2-12,-6-7,6-6,1 0,11-12,-4 9,3-9,0 6,0 0,-9 4,4 9,-4-1,4 9,-9 2,0 8,-9 8,-9 3,-1 8,-8 25,0-10,-8 28,5-13,-9 7,6 1,-6 0,7-1,-1 1,5-1,1 1,-9-1,7-7,-5 5,7-14,0 6,0-8,7-8,-5 5,14-13,2 5,10-16,2-3,0-8,-9-8,14-2,-13-9,8 0,-1 1,-1-1,4 1,-8-1,0 1,-6-1,0 7,0-1,0 9,7-4,-13 17,2 6,-20 17,-4 7,-2 18,0-1,-2 1,-1 7,3-2,0 7,7-8,-11 3,15-13,-5-1,4 0,2-1,0-3,8-9,-7 1,8-8,6-3,-3-16,16-5,-4-12,4-4,0-9,12-6,-5 1,5-9,-4 3,8-9,4-4,-5 11,1-11,-8 22,0-4,0 4,-9 11,0 2,-10 16,-7-5,6 14,-14 2,6 18,-16 12,-2 24,-8-12,7 14,-1-12,7-2,-1 8,2 0,-2 6,4-7,-5 4,7-12,0 4,0-15,7 5,-5-14,22-2,-12-11,16-8,-4 0,4-17,8-4,1-12,5-4,-4 3,14-12,-6 0,8-4,-1-4,1-3,0 1,-1 0,-7 7,-2 4,-8 15,0-5,-9 14,-1 2,-16 11,-2 16,-14 17,-2 13,-2 2,-4 1,-1 3,-3-4,6 8,0-5,7 0,-1 7,5-8,1 1,0-9,0-3,0-8,0 4,15-8,13-8,18-20,5-12,-3-17,-3 1,-10-1,7 1,0-1,6-6,-6 0,-1 1,-5 13,-6 3,0 8,-9 1,6 7,-10 3,-7 19,-4 7,-12 9,-6 11,-3 1,-3 5,6-2,0 8,6-8,-6 2,6-5,-6-1,8 0,-4 7,-1-5,8-2,1-11,18-19,12-8,-2-10,2-15,-1 0,6-13,1 4,0-9,0-5,8-8,-5 1,9-7,-6 13,6-7,-8 12,2 0,-13 13,5-4,-14 23,-2 5,-12 26,-14 3,-10 16,-8 9,-1 4,-1 0,5-1,-1 2,3 2,9-6,-4 6,6-14,0 6,2-17,8 6,0-5,0-1,0-2,0-16,8 5,10-13,10-3,7-11,-6-8,12-8,-11-2,12-9,-5-7,8-4,0-15,9-5,-27 32,-1 1,28-31,-2 2,-4 9,-5 8,2 2,-14 16,5 5,-12 13,2 4,-16 8,-2 8,-8 11,-4 10,-8 9,0-1,-14 18,8-14,0 9,0 0,9-10,-6 6,9-8,0-9,6 6,0-13,0 12,0-12,0 5,0-17,9-1,0-9,6-11,3-8,7-10,-1-6,2-3,0 0,1-7,3-2,0-3,2 6,2 5,-6 9,-3 4,-14 15,5 11,-14 11,5 15,-14-4,5 5,-7-8,9-1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3:11.791"/>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190 87,'29'-28,"-11"14,-3-7,-13 15,-13 35,-6 6,-14 33,4-9,8-4,3-14,0 1,1 0,-3-2,-1 10,1-2,-5 10,5-16,12-9,18-38,14-18,14-15,4-12,-4 8,-3 5,-9 6,7 0,1-3,1 1,1-2,-3 8,-1 0,0-1,3 3,5-6,0 7,8 1,-18 10,-7 25,-17 14,-13 18,-10 13,-9 2,-3 6,-3-7,8 0,1-6,10-6,15-23,15-16,4-13,20-18,-1-4,-1-3,-7 4,0-2,1 0,3-8,2 1,0-3,4-5,-5 6,-1 4,-2 6,-2 3,-3 6,0 0,-1 5,-7 8,-8 17,-15 7,-14 22,-7 0,-2 4,1-5,-2 3,2 4,3-5,-1 3,2-3,-1 9,10-21,11 4,21-25,7-13,10-19,0-6,1-8,-1 1,6-7,-1-1,-3 3,0 0,-1 1,2 2,-5 6,-1 2,-1 4,-4 3,2 1,-7 5,3 12,-14 17,-9 10,-14 21,-6 10,-10 5,0-2,3-1,-3-8,2-3,-5 10,12-14,7-19,19-20,8-18,17-16,1-3,-3-4,-5 10,2-2,1-1,5-4,2-1,-2 3,-2 0,6 4,-4-2,4 7,0-4,-7 16,-10 18,-10 20,-15 12,-15 19,-5 0,-3 11,6-6,6-2,4-15,12-3,21-28,12-7,7-13,-2-15,-1-3,6-10,3-5,-5 3,-4 2,4 0,4-5,1 6,6-2,-10 12,-12 15,-19 30,-12 15,-13 13,-10 7,-7 1,0 6,0-6,7-2,4-11,2-2,7-1,17-31,15-15,8-13,0-8,-2 1,4-3,11-15,5-1,-3 3,-5 1,-3 6,2-1,-1 5,3-3,1 4,-8 11,-12 15,-11 20,-11 3,-16 20,1 5,-5 11,5-3,3-2,3-6,15 1,13-24,16-4,3-17,3-12,5-9,-10-5,7-4,-5-1,0-4,2 2,2-5,-1 5,-3 3,-1 6,-3 2,-2 13,-5 0,-11 25,-17 13,-18 25,-3 5,-9 7,3-3,1-5,6-9,0-4,25-27,15-13,1-10,14-14,-4-4,11-16,2-7,-1 1,0 1,3-1,5-3,1 1,-2 3,-2 2,-6 7,-3 3,2 8,-2 2,-12 10,-9 28,-17 16,-13 16,-6 7,-5-2,-6 5,-2-7,-2 6,-2 1,6-11,-1-1,2-3,5-3,0-4,6-6,8-11,18-18,7-9,19-21,-2 1,-2 0,-1-2,0-3,0-1,3 1,5-4,-2-2,2 1,2-1,-3 3,-2 6,-2 1,-2 2,-2 2,2 3,-2 5,0 11,-13 19,-14 18,-16 28,-6 0,-6 7,-4-1,1 1,0-8,7-7,8-18,20-9,17-23,6-8,15-19,-2-4,-2-8,-5 9,4-5,3-3,5-1,1-5,1 4,3 0,-9 3,-4 7,-5 3,2 3,-3 11,-18 26,-18 25,-18 12,-13 14,-2 3,0 0,2-6,7-3,5-12,5-8,-3 11,33-38,14-19,16-16,5-18,-10 5,-5 5,0-1,4 2,1-3,2-4,2 1,0-4,0 1,-3 4,-1 1,-4 5,1 3,5 0,-1 4,-7 3,-11 36,-20 15,-14 12,-10 8,-2-11,-1 0,-5 13,-3 8,4-5,4-3,11-20,7-1,20-19,13-14,18-18,8-20,0-14,-2 1,2-1,-12 15,2 1,6-1,0 4,-16 12,-8 37,-19 24,-2 10,-5 5,0-8,0-2,0-18,0-5,12-23,7-14,23-17,11-14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3:04.884"/>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138 248,'18'-40,"-3"-2,3 3,-5 9,3 14,-4 11,-21 40,4-14,-18 27,1-3,0-3,0 10,-1-1,4-8,-1-1,3-2,-3 9,4-12,4-4,14-22,9-11,3-8,13-15,0-6,7-9,0-6,1 2,1-2,2-2,-1 5,5 3,-8 8,4 8,-15 4,4 11,-24 28,-11 17,-9 17,-13 3,3-5,5 0,-1-3,3 2,-7 9,8-4,4-3,7-24,7-10,12-32,6-7,15-24,0-1,0 2,-6 7,4-2,-1-1,3-1,-4 4,1-2,3-1,-3-1,3 4,4-4,-4 6,6-5,-9 10,5-3,-12 16,0 5,-30 37,-7 7,-12 20,-1-5,-1 5,7-6,-1 10,3-5,-3 1,10-14,-2 4,19-24,15-6,15-25,11-17,-3-18,4-7,3-8,7-1,3-1,-7 10,-6 12,-10 13,2 0,-5 8,5-3,-15 13,4 5,-23 31,-8 16,-9 16,-14 7,-2 7,-5 5,6-10,5-6,5-12,12-20,13-21,16-24,12-12,10-16,-2 2,-1 4,-13 6,1 1,1-1,-2-1,3 0,-3 1,-1 2,6-2,0-6,4 2,4-2,-12 17,-11 11,-16 25,-6 4,-16 24,-3 4,-6 9,5-7,1-4,-1-3,-2 6,-2 3,4-4,4-12,5-8,3 1,30-28,14-14,6-9,2-8,-5 2,2-4,9-11,4-5,-5 5,-4 6,0 1,-4 2,-1 3,-1 2,1 2,5 2,-4 3,8 0,-23 10,-2 21,-24 15,-11 21,-16 16,1-1,1 2,4-18,-2 0,0 2,3-5,3 0,0 4,4-18,-1 16,23-36,13-6,18-22,14-21,-2-2,-5 0,-8 7,2-4,4-2,-1-4,1 0,1-2,2 2,-3 5,1 1,4-2,-10 14,2 3,-22 15,3 15,-17 20,-6 11,-13 16,-5 7,-10 2,4-8,3-4,0-2,-3 4,-3 9,5-13,2 9,13-18,4-8,17-21,12-13,18-23,4-4,-5-2,6-8,-5 0,0 3,-8 4,8-7,-6 4,5-3,-7 5,3-3,6-2,-8 13,-1 2,-21 37,-9 13,-15 18,-11 12,-12 5,2-1,1-3,6-7,3-9,7 0,0 8,27-29,16-21,15-18,12-20,0-4,-1-6,-6 5,-4 3,-5 6,4-3,2 2,4-3,2 4,-6 5,1 10,-27 20,-11 17,-17 14,-12 9,-3 0,-3 4,-1 3,2 0,-2 5,2-1,5-3,-1 1,3 1,-6 3,11-7,0 3,10-23,12-6,16-29,13-11,10-15,-5 1,-4 2,-2-4,2 0,1-2,-1-2,4-2,0 1,0 2,-3 3,-4 4,-1 0,2 1,-7 5,6 2,-12 8,-8 17,-18 22,-7 4,-12 19,0-3,0-2,0 4,-1-1,-3 3,-1 6,-1 5,6-7,0-1,4-1,7-8,16-20,23-18,-2-8,15-22,-2-6,-4 3,6-12,-2 3,0 2,2 3,-3-2,1 3,-1-3,1 6,4-5,-5 2,5-2,-10 5,-9 15,-24 33,-19 24,-9 21,-9 6,7-11,6-7,-2-7,0-1,2 0,1-3,5 0,-1 1,6-2,4-10,18-14,1-13,25-18,1-11,8-10,-5-1,-3 6,-10 7,2 0,12-7,-1-5,1 6,-2 3,-3-1,0 2,2-3,2-2,-6 6,4 1,1 0,-8 9,4 4,-18 22,-8 5,-23 22,-3 0,-2 3,-2 0,-1 8,-3 6,3-5,-4 8,0 3,7-17,-2 18,8-14,-2 12,28-29,12-16,14-26,12-27,1-5,-2-3,-8 10,-7 6,-4 1,3 4,-1 0,4-10,7 1,5 0,-1 0,-2 7,-10 8,-23 42,-12 21,-13 12,-9 0,7-11,-2-1,0 12,-1 1,0 1,7-4,3-19,25-8,7-23,17-15,6-21,-2-4,-1-4,-11 7,3-2,4-2,0-1,-1-4,3 0,0 1,-2 8,-3 2,2 2,-10 9,3 1,-18 8,3 7,-20 16,-1 6,-15 16,-4 2,-7 19,-3 5,4-1,5-7,2-2,0-5,0 0,1 11,3-2,3-8,21-14,18-21,-2-11,21-22,-6-4,-3 1,3-4,1 2,2-2,2-1,-3-6,3 0,0-1,0 3,-3 2,5 0,4-2,-9 10,5-3,-9 14,5-5,-23 37,-16 16,-19 25,-20 13,2-3,7-9,3-16,3-1,-4 10,-3 0,8-3,2-12,27-18,13-17,3-6,12-23,1-4,3-4,-8-1,5-4,3-3,0-6,6-1,0 0,-1 2,-3 3,2 1,-1 6,1 6,-18 15,-13 27,-19 21,-8 13,-5 2,4-3,0 0,1 0,-1-3,3 8,-1 9,4-10,3 13,8-12,4-1,14-15,16-15,17-14,6-12,-2-8,-1-7,-10-3,5-5,0-1,2 1,3-7,4-4,2-3,1 0,-1 2,-8 4,-6 5,-6 5,-8 8,-2 5,-4 5,-9 12,-17 21,-7 7,-21 20,0-2,-3 1,-1 1,0 0,3 0,1-1,-5 3,-1 1,1-3,-2 0,16-10,14-21,20-15,9-19,17-16,-5 0,-4-1,-2 0,6-2,1-4,1-2,4-6,-4 1,-1 5,-1 4,-5 9,-1 0,-4 5,2 4,-19 37,-13 23,-12 23,-14 11,3-9,8-5,4-16,2 3,1 9,6-23,21-10,16-25,20-10,10-16,-2-6,-6 2,-11 3,-9 2,0 3,1-7,6-6,-5 2,7-9,-4 8,4 0,-8 12,-16 18,-18 24,-13 23,-20 19,3-6,3-6,2 1,-2 2,3 4,-3 8,8-8,2-2,31-29,10-18,8-22,6-10,-7-5,2-3,2 0,3-4,3-4,2-4,4-6,1 3,-3 2,-3 4,-4 7,-7 4,-4 7,-8 8,-7 5,-12 25,-7 3,-17 28,-2 0,-1 2,-3 1,3 1,2 0,0 0,4-4,0 3,2 6,9-11,-1 10,14-13,9 5,9-20,21-11,9-22,18-10,-4-2,-5-7,-14 7,1-1,3-1,-2-3,6-3,0-6,2-5,6-7,-1-2,-3 2,-3 1,-1 1,-9 10,-4 4,1-1,-6 15,-25 19,-20 21,-15 13,-6 0,6-4,-3 2,-6 9,-4 1,4-2,5-3,0 1,0 1,-2 2,-3 4,-1 0,4-4,15-14,0 0,49-60,-4 6,32-41,-10 15,-6 1,-9 13,4-4,3-3,-5 3,3 3,-5 6,-3 2,-5 8,-20 27,-20 27,-14 15,-13 13,8-9,4-7,3-4,0-2,0 2,-3 4,-1 8,5-14,11 8,18-37,16-7,9-20,10-12,-4 0,11-8,2-6,1-1,0-1,3 3,-3-1,0 2,-2 6,-7 0,0 7,-12 9,-1 10,-19 24,-12 7,-18 20,-3-1,-1 1,-5 4,-1-2,-2 1,1 0,0-5,-1 2,1-1,2 1,5-5,4-3,-1 0,3-3,6 0,30-28,15-15,12-18,-3-12,-6 6,-2 2,3 5,0-14,6 3,-1-2,9-7,-4 6,2 0,-4 3,-1 5,-6 7,2 5,-9 6,6 4,-37 36,-10 15,-15 11,-10 11,7-11,0 1,-1 0,4-4,-3 2,3 2,1-2,0-5,0 1,0 0,2 5,1 3,9-14,14-12,12-23,14-13,11-18,-5 0,0 0,-2-3,3-1,2-4,4-2,6-6,2 2,-2-1,-1-2,-2 2,-3 7,-4 4,-2 3,-12 3,-15 20,-20 21,-10 17,-11 17,3-5,1-4,1-3,4 2,0 2,-7 9,-1 3,3-7,3 3,2-4,10-15,12-16,20-22,1-3,15-13,-2 3,15-15,7-4,2-3,3 2,-8 7,3-3,4-2,6-5,-2 6,1 1,-3 1,-5 9,-2 3,-1 3,-14 7,6 6,-24 11,-6 19,-16 3,-11 20,-6-5,-3-3,-6 4,-1 2,0-1,0 1,-3 2,5-4,0-1,-2 6,1-1,6 0,9-13,28-22,14-19,17-22,11-16,0-6,1 1,-10 7,-3 2,-2-2,-2-2,-4 3,-2 4,-1 3,3 6,-7 4,-7 14,-20 20,-22 17,-17 25,0-5,3-4,2-1,3 1,3 1,-4 3,-3 1,-1 2,2 6,7-6,11-19,31-20,16-21,16-9,-1-9,-6 0,-2 4,-5-3,6 1,3-2,3-1,2-3,-2 4,-2 4,4 2,-33 29,-18 19,-20 14,-16 12,4-5,3-4,2-3,4 0,0 1,0-1,1 1,-1-1,0 0,-3 10,3 1,8-11,18-11,12-23,12-13,13-20,5-8,-9 4,3-5,-2 5,-1 3,-2-6,8-2,3-3,3 0,-1 0,4 2,-2 2,-4 1,-3 6,-10 5,-1 1,-6 6,-6 16,-15 17,-10 10,-18 19,-4 1,-7 0,1 0,-4 2,1-1,-1 1,2-2,-1 0,4-3,2-5,6 3,-2-2,3 1,11-1,16-24,20-17,11-18,9-12,-5 3,1 2,-4-2,9-7,2-1,2-1,7-10,-2 5,3-3,2 1,-2 5,-3 2,-4 5,-6 3,-4 5,-4 4,-6 6,-15 31,-18 18,-16 14,-11 7,-4-4,-2 0,-2 0,5-1,3 0,1-3,1-4,1-1,5 1,0-2,10 4,8-16,30-19,14-20,9-15,-1-8,-4 1,-2 1,5-3,-1-3,0-3,4-1,-1 6,-2 1,0 4,2-2,-2 2,-18 14,-15 14,-21 19,-11 10,-15 20,-11 10,-4 10,4-2,2-8,13-10,0 0,-1-1,5 1,-5 0,11-10,-2 6,32-36,13-14,13-17,8-12,-2 0,-6 6,-5 4,0 0,3 2,5-8,3 3,1-2,-1 1,6 1,-6 4,-2 3,1 3,-8 6,5 3,-15 7,-7 26,-24 13,-10 5,-7 5,-5 0,-5 5,-1-2,2-2,-2 2,9-6,2-1,-3 6,1-1,5 0,11-2,22-25,16-15,1-10,7-22,-4 3,-1-2,7-6,-2-4,5-1,3-1,7-8,2 5,1 0,1 3,-11 5,1 6,-4 2,-9 9,2-6,-27 35,-9 7,-20 24,-10 8,1 0,1-4,4-5,3-1,-3 9,8-5,3-17,22-10,13-18,14-14,17-16,-3-2,3-6,-3 5,-1-1,-5 8,-2 2,-15 25,-12 18,-14 8,-20 19,-1-5,0-2,-2 0,-1 3,-2 3,-3 5,13-15,3 1,34-26,8-2,12-14,7-13,0-5,0-7,-1 1,-3-1,-13 16,-2-6,-15 17,10-3,-9 6,-2 15,-16 8,-10 12,-6-2,-7 5,-1-3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2:44.331"/>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0 428,'11'-31,"2"12,-8 6,10 6,5-9,-3 0,5-9,4 0,7-11,-3 4,-1-3,-9 10,6-1,-9 9,6-6,-9 9,8-13,-15 16,1-3,-21 44,5-9,-12 31,-1-4,-4 10,0-3,0-3,-1-4,1 5,-4 12,5-14,1 3,0-2,5-3,0-6,15-17,14-23,21-25,9-19,8-17,-1-2,-5 3,-8 11,-5 7,1 5,1-3,0 2,2-2,0 0,5-2,0 1,-1 3,-1-3,2 3,-3 2,6 4,-15 9,-4 15,-25 24,-11 20,-7 14,-11 7,4-8,-5 9,2 0,0-3,1-2,6-8,-1-1,-1 7,5-7,6-4,16-21,11-12,4-15,15-20,-1-4,0 0,-2 1,0-2,0 0,5-5,1-1,2-3,-2 0,5-7,-2 5,-1 1,1 1,-2 4,-3 6,2 0,-6 8,8-1,-24 24,-10 23,-23 25,-6 6,-8 2,6-16,-2 1,-4 4,2-6,-2 9,3-2,2 0,-3 4,3 0,4-2,1-2,30-32,16-26,15-18,8-18,-6 5,-4 3,-4 0,6-2,2-1,2-1,2-1,-1 1,2-1,0 2,2-3,-5 9,-2 1,-3 3,-4 5,4 1,-5 7,-2 10,-13 21,-10 4,-22 25,-9 6,-11 17,-1 2,0-3,5-6,4-9,9-14,3 1,2-2,18-15,12-19,5-10,20-26,1-2,2 0,-10 5,0-2,3-3,1-2,4-1,1-5,-2-1,4 3,-6 2,1 2,3 3,-1 1,-4 11,-13 17,-12 21,-12 7,-18 23,-5 1,0-3,5-5,-4 0,-4 15,-6 1,5-2,1-4,-1 0,3-2,2 1,2 8,2-1,3-15,22-20,15-30,1-4,16-20,-6 4,-1 0,3-6,0-1,0-2,0-1,5-3,-3 0,3-1,2-1,-4 4,3 1,1 0,-12 11,8 3,-13 11,0 18,-13 19,-11 8,-14 25,-6 3,-5-3,1-7,-1-1,-2 0,4 1,-3 2,0-2,1 14,-3-1,2-9,19-17,14-25,8-10,18-23,-3-1,1-1,0-4,3-2,1 0,3-3,-1 0,4-3,-1-1,-1-1,6-3,-3 3,-1 2,-4 4,0 1,0 3,0 6,0 2,-25 38,-18 22,-14 17,-12 9,3-9,2-7,-2-1,2-3,-2-1,1-1,2-2,4 3,-3 4,7-8,-2 14,27-37,14-11,15-25,10-21,-5 3,-5 2,0-4,1-3,4-3,1 0,7-4,-4 2,1 1,-2 3,-10 6,1 0,-3 4,-12 13,9-4,-22 33,-3 10,-18 20,-16 17,1-4,4-4,-2 0,0-3,-1 0,1 1,2 0,-3 9,6 1,0 9,5-14,10-19,25-22,16-20,8-13,-2-13,-6 3,-5-2,1 2,2-8,3 0,3-1,5-8,1 4,3-3,-1-1,0 7,-7 6,0 4,-9 13,7 4,-17 10,3 27,-18 14,-9 17,-11 13,-9 1,-8 3,3-13,3-6,-2 1,3-2,1 2,-2 2,4-4,-3 6,2-9,11 0,18-37,18-23,17-17,9-18,-3 1,-2 0,-9 8,-3 5,3 0,-1-4,-2 1,0 1,-2 5,0-1,-3 5,-1 11,-13 28,-13 24,-9 16,-17 7,-2 1,-4-2,4-2,3-7,6-6,6-1,9-24,11-11,6-26,12-19,-2 0,-4 1,3-1,1 1,2 0,1 1,0-3,4-10,2-6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1:21.393"/>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294 420,'22'-45,"-2"-4,-5 15,-6-2,4 14,-11 18,-22 38,5-6,-19 38,7-18,-2 12,-1 4,4 3,-3-8,2 12,-6 12,2 9,1-9,9 0,6-8,7-34,8 4,13-48,7-5,6-8,3-26,12-1,3-6,9-11,-2-4,-4 0,0 0,-11 9,0-6,0-3,-1 6,2-9,7-2,-6 7,6 5,-10 15,2 6,-23 31,-13 21,-15 14,-19 37,-1 13,-4 6,4-8,4-3,7-4,0 4,-3-2,0-7,2 4,1-10,-2 4,8-8,-2 3,14-29,0 3,27-50,13 1,8-35,4-3,-2-8,3-2,-10 10,2-5,1 3,4-8,4 1,-1-4,-1 1,-2 8,0-6,0 3,6-6,4 9,-3 11,-3 14,-15 15,-9 25,-19 26,-20 28,-18 28,-2-2,-1-1,5-11,-1 0,-3 0,1 0,5-2,0-8,-5 17,-1-7,7-18,8-20,33-42,16-29,18-17,11-20,-3 4,-4 6,-14 12,0-4,3-6,8-4,0-9,-1 2,-1 5,-2 3,0 1,-2 12,-3 1,0 10,1-4,-2 10,12-3,-28 38,-17 21,-21 29,-19 22,3-8,1-4,2-2,0 12,-1-1,1 6,0 2,-1-9,1-1,0-3,5-13,-1 10,-1 6,5-21,1 18,4-28,8 8,24-55,13-17,5-16,4-9,-6-1,7-1,3-3,0-3,6-13,3 6,-1-8,1-2,2 10,-3 1,-4 2,0 8,-2 0,0 4,0 1,9 1,1 7,-13 4,-19 47,-22 14,-14 17,-10 10,-6 1,-1 6,-3 9,2-4,-6 4,1 3,-1 2,6 0,-3-2,4-7,2-2,0 0,-1-3,8-5,0-4,41-37,13-28,14-21,4-8,-6 1,-2 2,-3-2,4-2,-4-5,3 1,2 1,3-13,-1-4,-4-7,0-2,0 10,1-2,-4 0,-5 4,-3 2,0 10,4 2,-4 10,4 3,-22 28,-13 16,-20 41,-17 37,0 10,1-2,6-19,3-1,3 1,-4 0,5 0,-1-3,-1-5,6 4,-6-4,1 5,8 3,18-48,20-27,9-31,4-10,0-5,4-7,3-1,2-10,2-1,1-8,1-2,7-1,-7-2,1 0,1 6,-6 13,2 2,-7 4,-3 2,-1 10,0-1,2 12,7-7,-21 33,-13 19,-23 33,-13 32,0-5,-2-5,0-3,-2 8,-1-1,1 1,-2-11,8 0,-4 4,12-23,-4 25,28-57,7-4,19-30,18-20,0-5,-6-2,-9 3,1 4,-1-4,2-1,5-6,0-4,0-3,5-6,3 3,4-2,-12 8,5-1,-13 27,-8 7,-14 39,-14 7,-14 35,-9-5,-15 25,-1 5,4 0,2-4,-1-4,0 0,0 0,-3 0,7 0,-4-1,3 0,1-9,6-1,0-5,6-18,8 8,20-31,9-26,22-40,0-8,3-1,-9 5,3-4,3-3,3-10,2 3,3-6,-1-3,4-8,1-3,2 0,0 0,0-3,-7 11,-1 11,-1 13,-7-2,1 15,-14 15,-2 4,-19 39,-14 7,-17 48,-6 14,-4-8,-4 14,2-12,2-5,-3 8,5 1,0-1,-2 3,10-11,-1 1,3-6,-1-6,1 3,9-18,8-23,34-33,17-26,8-13,3-21,-7 6,-2-1,-2-1,1-14,3-4,0-2,5-8,-3 7,-3 7,-1 7,-9 10,-2 12,1 7,2-12,6 12,-13-1,-4 42,-22 34,-12 4,-26 51,-7-3,-2 0,-2 13,1 9,-1-3,0-1,6-7,3-3,2-5,3-3,-1-11,12-10,1 5,9-31,7 5,17-44,17-19,19-41,-6-3,-1 3,-1-1,1 3,5-9,5-5,8-14,2-5,1-9,-30 46,-1 0,30-48,-29 47,2 1,29-46,-4 9,-10 16,-6 16,-6 7,-1 6,5 3,-19 19,-14 35,-25 22,-10 10,-3 8,-7 18,-2 6,-1 6,-4 5,3 1,1 14,1-4,4-6,-4 6,2-8,3 0,5-6,0-11,7 3,-1-16,22-13,12-37,22-42,20-29,1-7,-2-6,-9 12,2-15,5-8,11-8,4-11,-32 50,-2 1,35-51,-34 51,0 0,26-43,-4 17,-6 16,-5 13,-2 10,0 4,-11 36,-8 25,-15 15,-23 47,-12 2,-7 12,-3-7,-3 1,-5-3,-1 6,2-7,2 6,0-5,8-5,-2-8,2 5,10-16,0 4,35-68,17-28,14-28,8-18,-8 4,-8 8,4-5,2-1,4-8,6-2,4-8,2-3,-1 3,-3 5,-4-2,-6 17,0-1,0 2,0 13,-20 21,-17 36,-29 37,-9 12,-7 13,-5 13,-1 10,0 2,0 6,6-12,1-3,0-3,4-1,3 1,1-10,0-7,5 18,4-19,27-20,15-42,12-36,11-28,-6 1,3-4,2-6,7-10,5-9,4-5,3-9,-28 45,0-1,-1 2,1-2,-1 0,2 2,32-51,-6 6,-12 27,-6 11,-10 19,-3 20,-16 33,-17 14,-23 45,-8 5,-6 9,-4 7,0 9,0-5,4-9,-2 3,6 0,-1-3,0-5,2 8,4-3,3-5,3 12,9-42,28-21,16-39,10-14,3-18,1-6,-1-12,4-2,7-11,2 1,6-12,2-2,-28 34,0 0,32-51,-33 49,0 0,35-52,-14 17,-2 10,-7 12,-7 10,-1 15,-4 2,-10 23,-10 16,-25 40,-16 18,-12 22,2-2,-3 11,-1 3,1 8,-2-8,1 2,1 1,3-4,-1 4,3-12,4-10,7 2,0-5,-1-7,13-18,18-34,8-13,20-37,-1-2,1-4,-2-5,8-1,0-11,3-7,2-2,5-25,7-10,5-2,-26 50,-2-1,0 5,-1 1,32-52,-6 17,-4 8,-11 24,-7 4,3 2,-13 34,-2 27,-24 37,-21 37,-5 1,-5 3,1-8,1 5,2-2,2 2,-1-5,-2 5,3-5,4-3,-1 5,1 12,0-12,6 12,6-35,21-15,16-34,15-29,4-30,-4-2,-4 1,-1-9,5-6,0-4,0-4,0-6,-2 6,-3 11,-5 8,-8 15,-2 0,8-1,-5 23,-3 27,-12 22,-22 45,-6 17,-13 25,0 4,0-3,-1-20,7-8,4-24,3-11,7 7,16-59,13-32,12-20,-1-15,3-9,-3 4,-2 3,7-13,1-8,1-6,-5 3,-1 7,-3-9,-6 12,-8 5,-35 46,-13 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11:08.926"/>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65 575,'-32'25,"10"-8,12 14,10-24,7-11,0-1,27-38,0 12,7-3,5-3,-4 1,-4 4,-3 1,0-7,14-10,-1 1,4-2,-2 6,-1-2,-4 7,-3 3,-15 12,2 4,-13 8,-4 6,-24 26,-15 17,-1-3,4-1,-1 9,-7 12,0 1,0 0,8-13,0 3,-1 1,3 1,-2 0,2-3,-7 15,-2 5,-6 6,3-2,0-7,7-6,2-13,4-7,13-23,11-17,9-12,15-18,6-8,3-4,1 2,-2 0,-1-1,3-2,8-11,-7 12,-5 9,2 2,0-1,1 0,-1 1,5-3,-1 1,4-3,-4 4,3-5,-8 6,1 1,-3 6,-1-2,-9 13,-10 17,-15 21,-14 18,-12 9,1-1,2 0,-2 1,3 3,-1 2,-3 2,4-5,-1 2,2-3,0-2,3-1,4-4,-1-1,-5 5,-1 2,4-6,5-7,21-28,11-21,15-14,12-21,-4 4,-4 3,-3-1,1 0,1-3,2-1,4-2,4-4,0-1,1-1,-3 1,0 6,-4 4,-4 5,-2 2,2 3,1 2,6-3,-15 17,2-1,-25 29,-8 3,-11 21,-15 8,3 0,3-1,-3 4,0 3,-3 4,-1 3,0 1,0 4,0-1,-1 1,6-1,2-1,2-6,1-6,2-4,-1 2,0 4,6-11,-3 4,8-18,12-16,11-28,15-18,14-17,0 2,0 3,-7 9,0-3,-1-3,9-6,1-3,4 0,3-3,3 0,-1 3,-2 4,-3 3,-4 11,3 1,-13 14,-5 19,-23 22,-9 8,-19 21,-5 1,-1-3,4-5,-3 1,0 0,-2 11,-3-5,-1 3,-2 6,5-5,-2 2,1-6,1 4,2 2,6-12,24-24,24-36,21-24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6:11.069"/>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231 304,'0'-42,"0"7,0 0,2 14,5-7,5 7,9-14,-9 9,6-14,-15 26,4 17,-14 32,-5 11,-9 10,0-7,0-4,7 4,0 2,-2 3,-3 4,-9 3,0-1,2-4,3-7,9 3,0-3,-2-3,6 8,1-10,18-23,8-30,8-26,-1-7,6-7,0 5,5 2,-2-3,2-1,0-3,-2 2,6-4,-6 2,2 4,0 8,-9-3,2 5,-5-4,-2 15,0-4,-12 40,-9 9,-9 19,-10 20,5-4,-4-2,6-7,0 2,-6 2,4-2,4 2,3 5,5-23,14-17,6-25,8-12,4-2,-2-15,7-6,3 2,-3-7,-7 5,-5 2,5 7,5-3,6-6,-11 9,10-7,-6 2,-8 19,15-16,-25 46,0 5,-16 21,-7 21,-3-7,-4-4,-1 4,1 0,4-3,3-1,-7-3,4 0,0 0,3-14,9 0,0-19,12-2,9-28,9-19,10-13,-5-1,-5 3,-9 6,2-1,5-3,-4 0,4 7,-5 0,5 0,0 0,-9 18,-3 3,-9 28,-2 17,-10 11,-4 7,-3 0,-4 0,4 7,-2 0,0-3,2-1,1-10,6 0,-2 2,0 3,7 2,5-24,9-18,7-18,16-27,-2-4,-7 3,5-8,-3 3,-2 9,-5 7,5-3,-2-1,9-3,-14 18,7 10,-19 10,10 18,-19 14,-7 11,0 17,2-7,-6 3,-1-3,0-3,-6-1,15-13,6-6,18-19,2-14,12-28,-2-7,2-16,-7 4,-5 3,5 2,0 7,-2 0,6-7,3 0,5 2,-5 5,0 7,-9 14,-8 26,-18 23,-2 7,-12 18,0-1,0-6,0-1,7-3,-7 0,0 0,2 0,-6 0,6 0,-2 0,0 0,7 0,-7 0,9 0,1-21,18-14,0-17,16-15,-2-6,0-1,9-6,-2-6,5 2,-5-5,0 12,0-11,7-3,0 2,-2 3,-5 2,-5 18,-11 10,-8 31,-11 18,-2 4,-12 10,0-4,2-3,-4 0,7 0,-3 0,0 9,-2 5,-2-5,9-2,0-23,12-7,6-24,10-9,14-21,-2-23,0-3,6 0,-6 12,2-4,0-1,-7 3,5 9,-3 0,5 0,-7 0,0 9,-16 12,-5 40,-14 20,-7 10,2 3,0-10,1 0,-1 0,7-7,-4 0,0 2,6-7,-6 10,21-35,6-8,8-18,4-7,-2-9,7 0,-4-8,-3 10,-3-2,3 2,-2-5,9 5,0-4,7-3,-9 9,-5 17,-14 23,-14 21,-14 23,-3 0,3 1,-4-3,6-7,-2 0,0 0,9-7,-4 0,0 2,6-11,-4 2,5-19,7 7,9-23,2-18,17-13,-3 1,7-10,-4-6,-1-1,-4 5,5-7,2-7,2 2,1-2,-3 12,-10 16,3 21,-14 28,-14 2,-11 26,-1-2,-11 7,6 4,1 3,7-15,-3 6,3 1,-5-11,7 7,2-2,-7 0,10 2,-3-21,19-14,7-24,14-18,-7-4,-4-3,-1 0,3 0,4 0,3 0,-5 0,4 0,-1 0,-6 0,-1 7,-3 0,0 18,-10 3,-4 28,-4 14,-10 5,0 9,-7-12,4 15,1-1,0 3,-1 2,6-7,-6 0,-1 0,4 2,-7 5,9-5,0-6,19-24,-4-19,15-28,1-9,7-4,-5 4,0 0,2 0,-4-3,9-1,0-3,-3 2,6 3,-8 2,3 0,-1 0,3 0,-4 18,-20 24,-6 28,-10 10,-4-3,-7 0,2 2,2 10,-4 2,2-3,-3-1,3-1,-2 3,0 2,-8 0,10-7,5 0,2-17,14-18,12-18,9-31,14-7,-7 0,-5 2,-4 3,-3 2,3 0,4 0,3 0,-8 0,3 0,-2 2,2 5,-2-5,9 5,-10 5,3 16,-16 26,-12 20,-9 13,-12-1,0 3,0 2,2 2,3-4,2 2,7-7,-5-5,3 7,2-2,-3 10,17-29,5-16,21-28,-1-12,6-6,-8-6,3-4,4-7,0-2,1 2,-6 7,-1 5,6 2,-2 0,-5 0,-2 23,-14 19,-14 28,-11 26,-1-1,-4-1,6-10,-1 0,-1 7,-4 2,2 0,-3 1,1-3,0-7,2 0,7 7,-7 0,9-19,14-25,19-33,10-12,1-16,-4 7,-7 5,3-1,-1-1,3-6,4-1,3-3,2-5,-3 5,-4 7,-2 5,-5 2,5 0,-10 25,-9 24,-16 21,-8 28,1-7,0-4,-8-3,6 0,-3 0,0 0,7 0,-7 0,0 0,2 0,-7 0,8 2,-1 5,-7-14,17 5,9-40,16-17,8-20,-1-7,7-10,1 3,4-5,-12 4,0 1,1 0,6-1,-4 6,-1-3,8 0,-5 7,-14 18,2 13,-20 29,-6 17,-11 10,3-3,-3 0,0 0,2 2,-2 5,2 2,5 5,5-4,2-20,21-15,14-24,-2-17,2-25,4-9,6-5,-8 9,-4 8,2 4,-7 0,-3 0,8 0,-14 16,-5 19,-21 33,-21 30,2-5,3 3,4-5,3-3,2-1,0-1,-7 5,7 2,0 5,9-14,-4-11,20-31,10-14,12-24,11-18,-2-4,5-3,-12 0,2 0,-2 0,3 7,-8 2,3 3,-1-5,3 7,-14 18,-14 24,-11 28,-6 12,-1 7,-8 9,-4 2,4 0,0 1,1 4,-1-7,3-3,2-1,7-1,-7 5,9-5,-4-2,27-23,10-19,7-19,0-16,-7-4,-4-3,4-7,2-3,3-1,4-6,-4 6,2-1,0 3,-3 4,1 10,-5 2,5 9,-3 10,-14 25,-20 24,-8 13,-16 10,5-7,2-4,2 4,3 0,4-3,3-1,-5-1,7 5,-7-5,7 5,0-23,18-12,10-28,10-16,13-22,5-1,-7-1,2-2,-9 7,-4 5,6 2,-2-3,5-4,2 12,0-5,-19 23,-4 12,-24 31,-9 15,0 6,-14 8,7-1,7-6,-5-1,5-1,-4 5,6-12,5 5,-2-4,2 4,0-19,16-4,10-38,9-9,-3-9,6-5,-1 0,0 0,1 0,4-7,-5 0,3 2,-3 3,-2 2,9 9,-34 26,4 26,-17 18,-8 10,-1-5,3 0,2 0,0 2,-7 5,7-5,0 5,7-4,-7-3,9-14,-2 0,5-19,13 10,10-19,7-26,7-9,-7-7,-4-2,4-1,2-4,3-4,4-1,-4 3,2 9,2 0,0 0,-2 0,5 9,-26 26,0 28,-26 16,-9 22,-2-3,0-3,4 3,3-7,2-4,9-10,-4 0,-1 2,8 3,-5 2,5-19,13-7,10-23,3-7,13-16,7-12,-9-2,10-12,-3 0,-3 2,15-4,-12 6,0 1,-5 0,1 9,-8 7,3-3,-8 8,6 0,-24 46,-12 17,-14 13,-6 6,4-8,2 3,5 2,-5 0,5-7,-2 0,2 0,-5 2,5 5,-4-5,6 8,14-29,19-9,5-30,16-19,0-14,9-12,-9 3,-2 2,0 2,2-2,0 7,0 5,-5 2,5 0,-5 0,5 18,-25 34,-20 29,-8 10,-13 3,13-10,-3 0,0 0,7 0,-7 2,-3 5,-1-2,-3 9,9-10,5 3,5-14,6-18,10-24,10-17,15-22,-4-3,-2 0,-7 7,4-3,3-4,-1 5,6-5,-6 5,-1 2,-1 9,-2 3,7-1,-3 8,3-5,-18 14,6 23,-23 22,-9 11,-8 7,-4 0,0-5,3 3,4 2,-5 2,5-2,-5 2,-2 5,10-23,1-5,29-26,-5 17,23-35,-9-5,-2-14,-3-14,-2 0,3 2,4 3,-5-5,7-3,1-1,-15 13,5-2,-14 14,2-2,-9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5:41.086"/>
    </inkml:context>
    <inkml:brush xml:id="br0">
      <inkml:brushProperty name="width" value="0.3" units="cm"/>
      <inkml:brushProperty name="height" value="0.6" units="cm"/>
      <inkml:brushProperty name="color" value="#F9F1A7"/>
      <inkml:brushProperty name="tip" value="rectangle"/>
      <inkml:brushProperty name="rasterOp" value="maskPen"/>
    </inkml:brush>
  </inkml:definitions>
  <inkml:trace contextRef="#ctx0" brushRef="#br0">253 369,'18'-49,"-4"0,-4 28,-10-16,0 25,0 0,-26 47,-9 28,0 17,7-3,5-7,-5 2,0 0,2 3,5-21,7 2,-5-14,17 0,-7-21,37-59,-17 10,24-42,-2 12,16-19,2 0,-23 35,0 0,3 0,-1 0,-2 0,0 0,28-33,-7 5,0 24,-26 6,-2 45,-14 23,-9 9,-12 33,-2 5,-15 9,8-10,-10 20,12-1,-2-2,9-19,7-16,5-23,2 16,18-51,10-19,3-12,4-23,0-7,9-12,5-6,-7 13,-14 26,0 0,14-23,14-12,-9 28,-15 9,-11 42,-14 19,-14 21,-7 28,-4 3,-1 4,3-7,2-5,0 3,-7 9,9-10,5 10,5-37,13-19,10-42,3-7,11-28,4-7,8-9,0-3,-3-4,-14 33,3 1,-1 1,1 1,5-2,1-1,-2 4,-1 0,27-35,-19 14,5 21,-35 45,0 32,-19 23,-9 26,-2 5,2-5,5-5,9-16,0-19,9-4,5-35,14-19,-2-5,9-30,7-16,7-17,-3 3,-4 9,7 7,-7 7,21-7,-32 18,11 31,-28 28,-3 7,-18 35,-11 12,-10 21,2-8,5-13,5-12,2 2,0 10,-7 2,9-9,3-10,34-49,10-23,12-25,2-24,7-7,-24 34,-1-1,-3 2,0 0,4 2,-1 1,16-29,11-9,-7 17,12-10,-4 18,4 10,-21 42,-14 28,-26 28,-23 21,0 5,-7 2,7-2,7-5,5-12,9-9,0-28,0 0,21-35,14-14,7-7,14-28,2-14,-26 32,1-1,30-33,-2 18,-12 5,-5 9,17-11,-31 42,-9 23,-18 25,-24 31,-7 3,0 6,2-2,10-14,2 7,9-9,5 2,23-35,19-28,-4-14,11-28,0-17,-19 19,3-4,2-2,2-1,1-6,1 1,-1 8,1 2,-4 2,0 3,26-22,-19 17,-17 45,-18 32,-16 32,-7-19,-3 2,0 1,1 1,3 1,2-1,-13 44,12-5,5-24,9-6,28-52,14-23,7-16,7-26,0-19,-25 31,1-3,3-2,2 0,1-1,1 2,24-26,-2 22,-33 62,-14 32,-14 23,-21 19,7 0,0 0,2-9,-2-5,5-14,18-14,21-21,19-40,14-23,2-21,-11-9,7-3,-12 14,9-2,-4 3,-8 8,10 3,-18 24,-1 6,-23 33,-7 7,-14 35,-5 9,-9 12,0 5,0 2,3 5,4-5,4-14,10-28,26-42,9-28,19-21,2-21,-25 29,1-2,3-6,0 0,-1-1,2 2,1 0,0 2,0 3,-4 2,14-19,9 4,-14 18,0 8,-26 58,-23 28,-11 26,1-34,-1 2,-10 43,14-9,-3-9,10-5,0-33,17 0,20-51,19-14,2-9,3-31,-3 1,-2 6,-4 3,4-8,4 3,10-7,-7 17,0 11,-28 18,0 29,-28 23,-2 23,-5 26,-2-4,-5-3,4-5,10-2,0-9,14-15,14-18,0-21,21-21,-14-11,14-17,0-14,14-14,-29 37,0 0,29-37,5 14,-15 12,-11 44,-14 28,-30 28,-19 35,-7-7,0 0,12-2,-5 2,7-5,0-9,4-19,10 5,14-51,14-19,5-7,16-35,12-9,-30 23,1 0,1 3,1 1,-2 2,-1 2,25-25,0 17,-9 14,-5 5,-19 49,-23 23,3 21,-24 14,14-5,0-9,4-9,3-3,28-32,14-19,0-17,7-32,3-2,13-24,-2 3,2-3,-9 3,7-5,-26 41,1 2,25-22,0 12,7 2,-33 18,-16 55,-42 32,-2 11,-21 15,6-3,10-20,-4 8,1-4,10-9,7-5,3 0,-3 7,4-19,20-4,27-52,19-23,21-28,-39 20,-1-2,0 0,-2 1,19-28,4-3,-4 14,-1-4,10 9,-9 9,-14 33,-19 28,-12 14,-16 35,-5 3,-9 11,0 4,0-4,7-4,0-3,10-24,1-8,24-24,0-19,28-23,3-19,13-25,-2-5,-30 36,-1 0,27-31,-25 34,2-1,-1 0,0 1,28-25,-5 9,3 22,-19 32,-35 30,-24 42,-11 3,0-5,-7 7,10 0,-3 7,14-9,7-5,4-24,17-8,14-24,7-17,21-18,10-28,-28 16,1-4,1-5,1-2,1-2,0 1,-1 4,0 3,36-25,-12 11,-9 17,-28 14,5 47,-33 23,-12 21,-16 0,0 7,7-7,10 0,4-7,4-19,27-9,18-28,-3-14,24-28,-11-16,-18 15,1-3,3-2,-3 1,16-23,12-7,-14 7,14-5,0-2,9 9,-39 36,-5 32,-23 21,-19 42,-12 0,-2 21,7-5,7-2,9-9,-4-22,9-13,0-19,0 0,0-9,28-3,7-37,28-14,5-14,-1-9,1-5,-14 2,9-9,-5 19,5-12,-21 51,-14 19,-23 37,-19 40,-5 3,-2-3,9-5,5-9,5-19,23-13,14-24,0-24,14-11,9-25,15-10,-6-3,1 3,-5-7,-5 3,-19 25,-1 0,21-24,-8 24,-23 42,-14 28,-21 24,-21 25,-7 0,7 14,-7 2,7-2,9-9,10-10,30-51,14-28,7-14,14-28,-2-7,4-19,-2-6,-9 18,2-7,-5 7,12-5,0-2,0 9,-19 29,-9 32,-21 28,-28 49,-9 9,9-34,0 1,5-5,2 0,-7 43,0-14,18-5,-6-37,18-7,3-28,18-9,12-12,-7-12,14 0,3-25,11 4,-25 17,1-3,4-3,0 0,-4 4,-1 1,0 0,1-1,2-3,0 2,19-11,10-5,-28 23,3 22,-24 32,-17 9,-22 38,-8-1,-2-4,7 0,0 5,9-3,3-4,9-28,0 6,0-15,0-3,0-3,19-15,-5 6,16-9,-9 0,19-19,4-13,10-13,-3-6,-9 9,0-9,-7 15,0-1,14-30,-14 30,0 1,7-24,-9 25,6-14,-15 25,6-6,-9 18,-9-6,6 15,-34 41,-3 15,-2-6,-2 2,-17 42,12-21,0 14,5-9,2-1,9 6,10-45,23 0,0-33,28-30,0-14,12-21,-5 0,0 2,0-9,7 10,-25 20,1 3,24-12,-14 18,-14 38,-19 14,-23 42,-5 3,-16 11,14-12,7-9,5-9,18-1,19-18,-4-21,25-28,-5-18,12-17,2-12,5-2,-34 31,1 1,1 2,1 2,24-27,-3 19,-36 45,-10 32,-21 23,-21 26,11-9,-4-5,14-5,0-2,5-19,23-9,14-28,7-14,14-28,12-18,-27 16,2-3,-2-2,-1 0,2 1,-2 2,25-28,8 1,-4 3,-8 5,-5 42,-28 23,-19 18,-23 38,-4 5,-3 16,7-16,0-5,9-24,5 10,23-35,19 0,-4-21,11-14,-10-11,10-17,12-7,2-14,5 7,-5 0,-10 18,-6 31,-19 28,-21 17,-28 39,-7 0,-7 21,5-7,9-7,9-24,3 6,30-55,14-4,-3-18,10-24,5-7,9-21,2-3,-2-4,-14 24,-2 13,-28 52,-5 23,-7 7,-14 21,9-14,-4 2,18-18,12-12,12-3,9-25,9-32,3-29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5:06.048"/>
    </inkml:context>
    <inkml:brush xml:id="br0">
      <inkml:brushProperty name="width" value="0.2" units="cm"/>
      <inkml:brushProperty name="height" value="0.4" units="cm"/>
      <inkml:brushProperty name="color" value="#BEF1FC"/>
      <inkml:brushProperty name="tip" value="rectangle"/>
      <inkml:brushProperty name="rasterOp" value="maskPen"/>
    </inkml:brush>
  </inkml:definitions>
  <inkml:trace contextRef="#ctx0" brushRef="#br0">189 113,'-9'-33,"-3"3,1 18,1 3,10 37,-9-7,-3 25,1 1,-6 2,8-2,0 2,-1-3,-6 8,4 0,1 2,4 0,-3-7,3 4,3-1,1-10,3-7,0-19,10 12,11-45,14-3,-5-22,0-10,1-1,-8-1,7-2,-2 7,0 5,0 2,-7-3,0-4,14-2,0-5,-5 7,-2 5,0 2,-4 9,4 17,-14 23,-7 7,-12 21,-2 2,2 3,-4 2,2 2,0 3,-2 2,4 2,-7-4,3 2,4-3,1-1,-1-3,-2 0,0 0,7 0,0-19,9-16,5-28,5-12,2-6,0-6,0-1,0-3,7-3,2 6,1-3,-1 2,0-4,-4 2,2 2,9-4,-2 2,-4 9,-1 19,-18 42,-8 23,-8 12,1 5,-6-12,2 5,0-1,-7 6,7-8,0 0,-2 1,6 4,-4-5,5 3,2-17,12 0,9-23,9-26,12-20,0-12,-9-5,-3 7,0-3,5-4,-2-2,2-7,0 4,-2 3,6-5,-4 7,3 2,-3 3,-3 9,-4 0,7-3,-9 15,2 2,-16 19,9 9,-17 21,-1 21,-8 0,0 2,-4-7,0 5,-1-4,1-3,0 0,4 0,-2 0,2 0,1-5,-3 5,4-14,-6 12,28-43,9-18,9-16,3-19,-5 7,-7 5,7-10,2-4,3-3,6 0,-11 12,3 5,-3-5,-5 23,-11 12,-8 28,-11 14,-2 12,-12 9,0 5,2-1,-6 8,6-7,-2-1,0-4,9 5,-2 2,12-5,2-2,12-23,2-12,2-21,12-14,-2-16,2-12,-7 2,-5 3,0-5,3 0,4 0,3-3,-5 6,5-8,-1 3,1 4,-5 10,7 2,-7 9,7-2,-19 19,-2 16,-9 14,-5 21,-2 0,-5 0,2 2,-7 3,3 2,2 0,5-5,-5 5,4-2,-4 9,-2-10,2 3,0-23,19-19,9-26,11-6,-1-13,-1 3,-2-4,0-3,7 0,-5 0,1 0,-1 0,0 2,-4 3,2 2,2 9,-2-2,-11 19,4 16,-14 7,0 21,-5 2,-9 12,0 5,2-1,1 1,-1-7,-2 2,0 0,7-7,0 0,0 0,0-10,16-22,5-24,12-21,-5-14,-2 2,-3 3,-2 2,0-3,2-1,5-3,-2-7,7 7,-1 2,1 3,-5 2,7 0,0 4,7 10,-19 10,-4 43,-19 10,-2 7,-5 3,4-3,-6 0,2 0,0 0,0 0,7 0,0 0,0 7,0 0,0-3,0-8,0-3,0-19,16-11,8-29,6-8,-4-13,2 10,-3-4,3-3,-4 0,6-3,0-1,5-3,0-10,3 6,-1-1,-2 10,-14 9,9 0,-16 18,0 24,-11 21,-8 31,-2-3,-2-3,4 3,-2-7,2-4,3-3,2 0,0 0,-2 0,-5 0,4-10,-1-11,18-14,0-16,14-12,-5-12,-2 1,0-3,0-3,0-1,7-10,2 0,1 0,-1-3,0 10,-2-2,7 7,-4 11,-3 10,-14 23,-7 18,-5 13,-4 4,-3 0,-2 0,-7 0,7 0,2 0,3 7,2 2,0 3,0-15,0 3,0-14,19-11,9-24,2-7,3-21,-3-3,7-4,-4-4,0-3,9-10,-5 6,3-1,-1 3,-11 9,5 0,-3 23,-9 19,-11 23,-10 15,-7 4,-5 0,0 0,-4 7,9 0,2-3,3 8,2 2,0-5,0-2,12-21,9-7,-5-16,12-5,-9-12,11-18,0-12,-4 0,7-7,-1 5,1 2,-5-7,5 0,-3 2,-4 3,-1 9,3 0,5 9,-10 12,-9 26,-9 20,-12 13,0-3,2 0,-4 7,2 0,2-3,1 8,-3 2,4 2,-4-2,5-14,7-23,9-19,-5-14,19-21,-2-7,11-16,-4 4,-3 3,-2 2,-5 7,3 0,2 0,0 7,-7 0,0-3,-10 17,6 7,-13 28,-6 14,-5 10,-7 4,7 0,5 0,-5 2,0 5,0-5,7 5,0-4,9-13,12-1,9-38,8-14,-3-14,-7-7,7-3,0-1,-3-3,8-3,-5 6,5-3,2 2,0 3,0 2,0 9,-12 24,-9 25,-12 21,-13 5,-6 7,-1-4,6 6,-2 5,-2 2,2-2,0 3,7-10,0 0,4-19,10-9,-2-21,14-21,-3-12,-7-6,15-3,-1 0,12-17,9-1,-4 1,0 13,-17 11,3-3,-5 8,7 2,-19 14,3 23,-24 22,-9 13,9-7,-11 8,4 1,10-11,-5 7,5-2,2 0,0 2,0-7,0 0,4-19,10-2,-4-14,18-14,-10-9,13-22,-1-4,0 5,5-7,-4 2,-1 0,-4-3,9 3,0 14,-5 5,-9 37,-9 2,-15 36,-4 1,5-11,-7 7,-1-2,8 0,-5 2,5 0,2 0,0-7,0 0,0-10,4 3,10-14,3-23,15-19,-1-9,-1 2,-2-3,7-6,-2 2,-1-7,-1 5,11-5,-7 0,-5 2,5-2,0 7,-5-5,-2 38,-14 9,-7 21,-11 26,-3 2,0-7,7-5,0 7,-7 1,0 8,2-1,3-10,2-7,0 2,0-4,0 2,4-19,10-2,-4-14,18-14,0-19,14-23,4-2,-1 2,-6 7,8-5,9-2,-5 7,-2 5,-4 7,-13 20,8-11,-26 45,0 4,-12 14,-9 7,3 2,-10 3,0 2,2-3,0-1,8-1,-3 5,-3-2,3 9,5-10,-7-4,20-23,8-21,7-17,2-4,-7-12,0-3,14-15,2-3,0 2,3 0,-7 10,-1-5,1 5,0 2,-5 0,7 0,-10 9,10 10,-14 23,-11 21,-20 28,1-3,0-1,-5-3,7 0,0 0,-3 0,8 2,-5 5,5 2,2 5,0-4,4-22,10-9,3-23,18-26,-3-12,6-16,-6 7,-1 5,-1 2,-2 0,7-3,5-4,-1 5,-1-5,-3 5,7-5,7 0,-19 18,-9 36,-26 32,-11 15,-7 4,4-12,3 3,2 2,2 0,-2-7,7 0,-2 7,-1 0,-1-3,6-1,-2-3,5-10,11-16,5-23,14-18,5-19,-1 4,-4 0,-2 1,2-6,5-1,-1-3,6 0,-8 7,0 0,1 0,-3 7,-7 0,0 18,-3 3,-6 28,-12 14,-2 10,-12 6,-3 5,8-5,0 5,-1-4,8-3,-7 0,-1 0,8-7,-5 0,5-10,13-4,10-14,3-16,11-12,0-19,4-13,-4-1,5 3,-5 6,2-1,-2-3,3 0,-8 7,3 0,-5 7,7 0,-19 18,0 10,-23 28,-2 17,-7 13,2 3,7-15,-5 6,3 1,2-8,7 11,-7-10,0 10,0-23,18-7,10-19,10-21,11-14,0-5,0-11,0-1,2 6,0-8,-2 3,3 2,-15 7,3 0,2 2,7 5,-10 14,-13 37,-19 19,-12 7,-6 3,-1 4,3 0,2 0,-3 2,8-7,0 5,2-4,0-3,0-7,7 0,0 2,0-7,0 1,18-27,10-18,7-2,0-26,-4 2,-1 1,0-6,8-4,-3-4,2-1,10-14,2 5,-3 0,-1 5,-3 0,0 9,0 2,-8 12,1 7,-18 19,-3 16,-10 18,-13 13,-5 4,-5 2,-2 5,3-5,2 5,4-4,3-3,-5 0,7 0,2 0,-4 7,2 0,0 0,7-7,0-19,11-7,10-23,10-14,10-14,-6 3,3-6,1-4,1-4,4 4,-13 7,1-3,3-1,7-3,0 18,-11 3,-10 28,-10 10,-11 27,0 5,-7-12,0 5,3-2,-1 0,0 2,-2 0,0-7,7 0,0 0,0 7,0-10,5-11,9-14,5-9,23-12,4-19,13-20,-10-1,0 0,-14 8,2-3,-2 2,14-7,-5 1,1-1,4 10,-14 9,4 9,3-2,-18 14,1 16,-18 19,0 10,-9 11,-5 0,2-7,-6 0,1 2,-6-4,2 2,2 7,-2 7,3 0,-3-7,4-19,22-9,9-28,9-12,12-23,5-2,-3-3,-6 10,-6 7,3 9,-2-7,7-3,-10-1,12 1,-2 10,-8 0,3 14,-9 5,2 11,-16 19,-12 12,-3 0,-11 2,-2 2,-3 3,-2 2,0 0,0 0,0 9,0 5,7-12,0-2,10-14,-1-7,19-14,0-9,14-12,12-9,2-19,2 0,-7 9,-4 3,0-1,-1-4,-4-2,7 0,0 2,-2-3,7-1,-5-3,4 0,-6 9,-3-7,-13 45,-10 9,-14 19,-10 18,-4 3,3-1,4-4,-5-4,7-3,-2 0,0 0,0 2,-7 5,7-5,0 5,10-18,-3-4,4-17,15 8,9-18,2-11,12-10,-2-9,4-10,-2 5,0-12,7 5,0-4,0 4,-18 18,4 6,-17 18,20 0,1 0,1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4:55.383"/>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252 295,'9'-42,"3"0,11 0,5 0,-4 0,4 0,-14 18,-5 6,-18 55,-3-9,-9 28,0-7,0 0,-2 5,-3 9,-2 0,2 0,-4 7,2 0,3-5,1-7,3 1,0-10,0-3,0-1,10-10,4 0,4-19,8 5,9-28,2-2,19-26,3-3,-1-1,0-3,-2 0,7-17,7-1,-2-1,-3 3,-2 9,0-5,0 3,0 4,0 3,0 4,-2 3,-5 2,4 7,-4-7,-4 18,-3 3,-14 31,-7 18,-14 4,-7 10,-3-4,3-3,-4 7,6 2,-2 0,0 1,7-1,-7-4,-2 2,-1 14,3-7,-4 0,15-24,6-25,18-25,11-20,-1-1,-1 1,0-4,5-4,5-13,2 3,0-2,0 2,0-5,-2 8,-3-1,-2 5,0 7,5 5,-3 4,-2 3,-7-5,7 7,-9 9,2 21,-14 19,-7 12,-14 21,-7 4,-5-2,-2-2,0 9,2-5,3 0,2 3,2-10,-2-2,5-4,0-3,6-10,-6-1,9-10,0-10,0 8,0-17,19-2,-5-2,25-26,-15 14,15-26,3-2,3-2,6-14,-9 9,0 0,0 7,-7 0,0 0,0 0,-2 0,6 9,-6-7,0 26,-12-14,-3 26,-15-7,6 27,-9-4,-2 26,-5-5,4 5,-15 2,4 0,-5 0,-2 9,2-7,3 5,2-4,0-3,0 0,0 0,-2 0,6 0,1-10,9-1,0-10,0-10,0-1,19-10,-5-19,23 3,-9-19,9 0,-4-7,9-3,0-4,9 5,-6-17,8 10,-4-5,5 5,0 9,-1 0,-6 2,2 5,-7 5,-5 9,8 0,-13 9,13 14,-24 19,-10 12,-8 14,-10 2,-5-3,0-1,-6-3,4 2,-3 3,3 2,-4 7,6-7,0-3,-6 6,4-3,4-19,6-16,18-28,9-16,17-19,-3 2,-2 3,0 2,7 0,0 0,0 0,-2 0,-3 2,-2 5,0-2,7 9,0 9,-12 17,-9 23,-11 11,-17 27,-7-3,2-10,0 3,1-4,-1-3,7 0,-4 0,0 0,9-7,0 0,4-19,17-2,5-21,16-12,0-6,-9-6,-3 6,0-6,5-1,-2-3,2-7,0 0,-2 0,6 0,-1 0,8 0,-8 9,4 5,-14 5,-3 32,-18 17,-14 16,-9 7,-5-5,0 3,0 2,2 0,3-7,4 0,3 0,-5 2,7 5,0-5,12-4,9-19,2-30,19-22,2-6,-4-10,0 12,-1-4,1-3,2-7,9-3,3 1,2 0,0 2,-7 7,0 0,0 0,0 7,0 2,0 3,-14 11,0 12,-19 19,5 13,-9 15,-14 9,-3-2,0 2,-4 0,7-7,-3 0,5 9,-7 5,9-5,1-11,18-19,2-14,17-21,-3-14,5-2,-5-5,3-3,4-1,3-3,2 0,0 0,0 0,-2 7,-3 2,-2 3,7-5,7 7,-9 9,-15 24,-15 20,-10 15,-14 0,2-5,-2 2,0 3,7 4,-5 3,3 2,2-7,7-7,0 2,0-7,12-2,9-14,2-16,12-17,2-6,-2-6,5 3,4-7,-4 3,-5-1,0 0,-2 1,6-1,-1-4,8 2,-8 2,4-2,-5 14,-14 26,-9 23,-19 14,-8 21,-6 0,-2 0,-2 0,-1-3,3-4,-2-11,16-10,-9-10,18-6,5-19,7-9,21-17,2-9,5-5,5-18,2 0,2-1,-4 10,2-4,-3-1,6 3,-3 11,-3 5,6-2,-3 9,-10 9,-22 38,-20 20,-8 10,-13 3,10-8,-4 5,4-2,0 9,2-3,-2 3,5-14,13-14,10-14,7-16,17-17,-3-6,4-20,6 3,-6-2,1 0,0 2,4-3,5-4,2 0,8-2,-3 9,-19 23,0-2,-23 28,-7 17,-14 4,-7 7,-2 2,2 3,-5 2,5 0,-4 0,-1 7,3 0,2-3,9-1,-2-3,5-10,6-11,10-14,5-16,18-12,1-12,-3 1,-12-1,3 0,2 1,7 4,-5-7,3-3,9 1,7 2,-10 5,-11 44,-16 14,-12 11,-12 6,-6-3,-3 2,0 5,9-5,3 8,-1-1,8-14,-5 5,5-14,13-7,10-14,14-23,12-14,0-15,-10 1,7-7,-4-1,4-4,-2 3,10-3,-3 0,0 2,0 3,-7 11,0 5,0-2,0 9,-10 9,-15 31,-24 23,-3 11,-15 13,1-3,15-3,-12 3,2-7,1 10,-3-3,2-5,5-4,-5-3,5 5,5-14,11 0,19-28,10-16,11-22,0-1,7-10,0-7,-3 4,-1 8,-1-3,3 8,-1-3,-6 0,2 9,-7-2,5 5,2 4,0 5,-19 9,-9 19,-9 17,-8 18,-4-3,-2-8,-7-3,2 2,9-4,-4 2,-1 2,8-11,-5 2,5-19,20 10,10-19,10-19,4-7,0-4,4-12,6 0,4-12,7 1,-12-1,3 0,4 1,0 8,-2 1,-7 9,-4 5,-3 2,0 7,0 9,-28 21,-14 19,-14 10,-7 4,-3 2,-1 3,-3 2,2-3,10 6,2-3,0-3,2-1,-7 6,5 5,5-5,4-11,19-19,5-21,21-21,4-12,-4-4,-3-3,5 1,5-6,2-8,-5 1,5 1,7 0,-2-5,-1 7,-1 4,-6 8,-8 7,-3 9,2 0,-16 9,-5 28,-23 19,-7 7,-4 3,-3-3,0 0,2 0,5 0,-2 2,9 5,-7 2,7 5,0-14,25-23,10-19,10-12,-3-6,0-6,2-4,3-7,2 0,2-4,3-6,2 1,7 0,-5 2,0 0,1 0,-1 7,-2 0,-5 18,-4 13,-19 32,-26 4,-16 17,-2-4,9-3,-2 0,9 0,-10 7,3 0,-4-3,-3-1,0-1,0 5,9-5,0-6,19-24,5-17,25-25,1-7,8 0,-6-2,7 0,4-8,-4 10,2-4,-3-3,1 0,0 0,2 2,-3 5,6-5,-3 5,-3-2,-1 2,-8 5,5 9,-14 0,7 16,-28 19,-17 16,-18 26,3-7,1-4,3-3,1 0,-1 0,0 0,0 2,0 5,0-5,0 5,9-14,7-9,19-19,12-14,23-28,0 0,2-12,-11 8,-8 4,6 0,-1-7,7 2,5 5,0-5,-7 8,0-1,0 5,0 5,0 4,0 5,-9 5,-14 30,-19 11,-12 13,-14 4,-2-7,3 0,1 0,3 0,0 0,0 0,0 7,0 0,3 0,4-7,4-19,22-4,9-19,12-28,16-14,-5-12,5-4,-7 4,-7 3,5 4,-5 10,4 2,3-3,-7 8,0 2,3 5,-6 4,3 5,-11 9,-3 19,-3 3,-11 18,0 0,-7 16,0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4:45.966"/>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315 290,'26'-35,"-5"0,-7 0,0-7,-5 14,-9 0,0 19,0-10,-19 28,3 15,-19 18,3 7,-3 7,7-7,4-5,3-2,0 0,0 0,0 0,-2 2,-5 5,12-2,-5 7,2-3,10-9,2-7,4-19,13 3,11-31,14-9,-3-2,3-12,-2-7,4-9,-2-3,-2 0,4-4,-2 2,2-2,-4 4,0 0,-3 3,7 0,-2 4,5-2,-17 19,15 2,-34 30,10 5,-11 23,-8 26,-4 3,-3-3,-2 11,-7-1,0 6,0 7,0 1,0-3,2-10,5-8,3-8,6-9,-2 0,0-9,7-3,12-30,9-14,7-21,7-14,-5 0,0-2,-6 4,6-9,-2 0,0 2,7-11,-5 7,1 2,-1 2,5 5,-5 7,1 0,-1 0,0 7,-2 0,5 9,0-4,-12 30,-14 16,-7 19,-7 12,2 2,-9-5,0 5,2 7,-6 3,6-1,-2-2,0 2,7-6,-5-3,3-5,2-2,7 0,0-9,12-24,9-23,9-23,12-17,-2 0,-5 5,2-4,-7-3,1-3,-1 3,7-2,-4 9,2 2,0 3,-7 9,7 0,0 9,-5 5,-9 28,-9 3,-12 32,0-3,0 1,-9 18,-5 5,-5 3,-2-1,0 5,2 0,3-2,2-3,7-4,-5-5,3-7,2-5,7-2,0-19,2-16,5-28,7-11,5-8,4-4,3-5,2-7,9-5,-2-4,5-3,2-2,0-7,0 7,-2 5,-5 6,4 6,-4 4,5 14,-3 2,-9 33,-9 7,-19 28,0 2,0 3,0 4,-2 5,-3 5,-2 0,-9 6,2-1,-3 6,3 5,-2-2,7-10,-1-4,1-3,-5-9,7-7,0 0,16-16,5-19,5-24,4-13,3-5,2 0,-2 0,4-7,0-2,1-1,-1 1,0 2,-4 7,2 0,9-9,-4-3,0 0,6 5,-4 14,-4 5,-3 23,-14 14,-7 19,-12 11,-4 5,-1 0,1 0,-7 7,4 0,-2-2,0-3,7-2,-5 0,3 0,2 0,7 0,0-19,19 1,9-24,9-14,3-21,-3-5,-2-2,-2 0,4 0,-2-2,2-5,-4 2,2-7,0 3,-2 4,-1 3,-4 2,5 0,-12 26,-14 23,-14 14,-14 30,0-2,0 0,0 2,2-4,3 4,2 3,0 2,-7 7,2 0,5 0,-4 0,4-2,-3-5,3-7,-4-5,15-11,-6-1,9-4,2-18,5-10,7-24,14-13,-4-14,8 4,-4-9,7-2,3-3,-1-2,-2 0,0 0,7 2,-2 5,-5 7,4-4,-8 8,6-4,0 5,3 2,0 0,-3 19,-14 6,5 24,-14 5,5 9,-19 12,0 6,0 8,-2 0,-5-3,4-2,-8 0,4 0,4-9,-6-3,9-7,0 5,5-7,9 0,2-21,19-21,2-11,-4-8,2-4,2-3,3-2,2-16,2 2,5-3,-4 1,-3 11,-3 3,-13 9,9 0,-9 9,4 12,-18 12,-3 28,-32 18,-5 19,-14 9,16-11,-9 9,-2 0,4 2,0 5,1 7,-1 5,-4 2,6 0,1 0,9-9,0-8,2-8,5-10,5-14,14-19,9-23,14-23,16-24,-7-2,-4 0,4 0,-2-7,5 0,2-9,0 6,0-4,0 5,0 11,-7 3,-2 9,-3 0,7 0,-4 9,-10 10,-9 23,-9 14,-14 28,-5 0,-3 2,1 3,4 2,1-2,-1-3,7-2,-6 0,6 0,-2 0,2 0,-4 0,2 0,2 0,3 0,2-9,0-12,9-12,10-28,11-9,3-11,4-10,3-5,2-9,2 0,5 0,-4-2,6-5,0-7,-16 14,19-5,-17 19,1 2,-10 3,4 0,-4-5,5 14,-10-5,5 28,-25 8,4 18,-14 9,-5 28,-11 3,-3 2,-2 0,0 0,7 7,0 0,0 0,0-2,2-3,3-4,2-3,7-2,-7-7,9 0,-4 0,14-21,9-14,0-16,14-19,-3-7,3-5,-2-2,9-2,0-3,-2-2,6 0,-6 7,0 0,13-7,-4 0,-4 19,-17 23,-14 28,-5 16,-4 12,-5-2,-3 4,-4-2,7-2,-4 4,-3-2,4 0,1-16,11-17,5-23,12-14,9-21,0 0,2 0,3-9,9-3,0-2,0 0,0 0,0-5,0 3,0 2,-7 16,0-2,-9 14,2 19,-17 25,-11 22,-9 4,-14 9,-1-2,3 0,-11 2,8-2,-4 5,-2 0,2 13,7-4,0 3,0-1,2-4,5-5,7-7,-4-5,13-18,5-19,5-19,18-32,-2-3,0-2,7-5,-5 1,3-10,4-3,3 1,2 2,0 0,0 0,-3 2,-1 5,-6 7,-1 5,4 9,-7 0,-3-2,1 13,2 3,-14 19,0 9,-12 16,-9 24,-7 4,-4 3,-3 0,0 4,0-4,0-3,0 5,2-7,5-2,7-3,-2-2,2 0,0 0,11-14,10-14,3-9,18-26,0-17,7-20,0-3,0-6,0 11,0-5,0-2,0 2,0 5,-3 7,-4 5,5 2,-5 0,-5 9,-2 10,-14 23,-21 21,-14 28,5 0,-10-5,5 5,-2 7,0 5,-5 2,0 2,2 3,3 2,-3 0,3-9,6-5,6-7,4-12,7-2,0-9,18-24,13-25,13-19,0-10,3-6,-7 4,-5 3,0-7,7 2,0-5,0-2,0-7,0 2,-3 8,-4 8,5 6,-5-3,-2 14,2 0,-19 25,-4 22,-15 21,-8 11,-10 0,0 3,0 2,7 7,0-5,-3 3,-1 4,-1 3,3 0,4-5,3-7,-5 4,7 3,0-14,11-9,10-33,0-7,17-28,-1-5,5-6,-2-1,2-9,2 0,3 2,4-9,3 5,-1-3,-6 8,0 6,-10 3,3-5,-5 21,7 0,-19 18,10 27,-22 18,-6 7,-10 2,-6-2,-1 0,3 0,2 0,0 7,-5 0,3-2,2-3,7-2,-5 0,3 0,-5-14,7 0,0-19,18 5,10-28,3-11,11-22,2-2,3-9,2 4,-3-2,-4 0,5 9,-5-2,5 5,2-3,0 5,0 5,-19 44,-9 14,-12 14,-9 7,-4 9,-10-6,0 15,0-15,0 6,0 0,0 5,9-4,-7 6,8-9,-1-2,-7-3,17-11,-7 6,2-20,0 9,11-33,15-6,7-24,9-19,-5 3,3-3,4-4,3-10,2-2,0 2,0 3,0 2,0 2,0 5,0 7,-10 12,-1 2,-1-2,-11 13,9 3,-19 14,10 17,-19 18,-3 9,-4 5,-4 2,-8 3,3 4,2 3,0 0,-5 2,3-7,2-5,9-2,-2 0,5 0,2 0,0 0,0-19,18 5,-1-32,18-10,-3-17,6-25,-6 5,-1 0,6-1,-2-6,5 4,2 3,0 0,0 2,0 14,-10-5,-20 47,-19 14,-9 14,-5 7,-7 7,0 2,2 3,3 4,2-6,0-1,0-2,0 0,0 0,2-7,5 0,-5-9,17-3,16-37,16-14,3-14,0-7,4-7,-2-2,5-3,2-4,2-3,5-4,5-1,-1 3,1-4,-10 13,1 0,-6 5,-8 12,4 2,0 9,-7 12,-14 28,-24 24,-22 27,-1-4,5-1,-2-6,2 2,2 2,3 3,2-5,0 0,0 0,0-2,7 6,0-4,9-4,0-13,19-18,14-28,17-21,-6-9,1-5,0-7,2-2,0-3,0-4,7-3,0-2,-3 2,-1 5,-6 5,-1 9,-3 0,0 2,7 5,-19 5,3 32,-22 17,-6 18,-7 10,-12-3,0 3,0 2,0 9,0-2,2 3,5-3,-5 2,8-9,-3-2,0-3,9-2,-2 0,5-9,6-19,10-28,3-3,15-25,1 3,0-1,-1-9,6-5,-3-6,7 6,7-14,0 1,0 4,0 4,-3 8,-8 9,-3 0,-7 9,7 5,-19 21,-2 21,-21 12,-12 28,-6-3,-1-4,0 6,1 1,-1 2,7 0,-2-2,10 2,-3-7,0-5,7-2,-5 2,3 5,2-14,7 5,21-33,9-14,7-19,3-11,-14-7,4-3,3-2,2-16,9 2,3-3,2 1,-3 11,-8 5,-3 5,0 2,7 0,-10 23,-4 19,-16 19,-12 25,-12 3,-6 2,-1 7,3-5,2 3,2-5,-4 5,4-3,3-2,4 2,-4-6,-1 4,-1-5,6-9,-2 0,9-19,12-2,0-21,17-11,-3-10,0-5,2-9,-2-9,7-3,5-4,2-3,0-2,0 0,0 0,-3 9,-1 5,-6 5,-1 2,6 0,-2 0,-14 9,5 10,-19 23,-10 28,-11 28,-4-5,-10 5,0-2,2 4,3 5,2-4,0 11,0-5,0-2,0-2,2-5,5-7,-5 2,5-2,5-19,21-25,23-33,-3 0,10-19,-2-2,0 0,2-2,0-7,2 2,0-3,-2 3,5 5,-12 9,2 0,-2 0,7-2,0-5,7 4,7-4,-16 28,-19 21,-12 26,-16 23,-7 0,-5 2,-2 3,0 7,0-3,0-2,3-7,4 5,7-3,-3-2,3-7,3 2,1 5,3-11,0 4,12-24,9-4,7-14,12-16,2-19,-12-7,12-12,-2 1,-1-1,3-4,3-12,1-5,3 0,7 3,-9 11,-5 8,-5 11,-9 0,7 7,-18 14,-1 7,-23 28,-7 14,-5 9,-2 7,0 3,0 2,0-2,3 4,1-2,3-2,-2-3,4 7,-2 5,10-4,-1-13,19-18,-5-21,19-21,5-11,-5-1,2-2,1-2,1-3,6-9,1-2,3-1,-4 1,8 2,-8 7,-1 0,3 0,-8 7,3 0,-9 19,-5 4,-14 33,-14 5,-7 23,-5-5,-2-2,3-5,4 5,-3-11,10 11,-7-5,7 5,-7-7,7 0,0-7,5 7,-5 2,5-16,-8 7,10-16,10 0,1-12,15-17,9-18,-9 0,11-14,-4 3,2-3,-3 4,3-6,3 0,8-1,3-4,-2 7,-3 5,-11 11,7-6,-17 15,7-6,-9 18,0-6,0 15,-9-6,7 9,-10 5,5 9,-5 0,-18 25,-3-6,-9 18,0-16,-9 24,7-24,-8 25,1-6,7 0,-8 6,10-8,0 4,0 4,0-13,0 9,10-9,-8-5,17-12,-3-18,19-5,5-19,23-16,2-12,12-16,-7 7,-5 5,-2-7,0 4,0-9,0 9,0-4,0 9,0 0,0 0,0 0,0 9,-18 12,4 12,-26 9,7 0,-18 19,-5 9,-5 9,-2 5,3 0,1 0,3 0,10-9,-15 6,17-6,-8 9,10-9,-9-3,7-9,-8-9,10 6,0-15,19 6,-5-9,12-12,-5-9,4 0,8-18,-3 6,1 0,-6-13,8 4,0-3,-1 1,3-7,7 6,0-4,0 5,-9 2,9 7,0 0,-9 9,6-4,-8 9,-17 0,14 9,-26 3,7 37,-18 7,-10 28,-9 0,3 0,1 0,3 0,0 0,0 0,0 0,0 0,0-2,0-5,10-5,-6-9,10 0,0-19,12 1,9-24,7-14,16-19,-4-2,-3 0,1 2,-6-4,6 2,1-2,-4-5,7-5,3-2,1 2,3 5,3 3,4-3,-14 23,-5-18,-11 34,-17-6,7 37,-11-2,-7 23,-10-5,-7-2,-2 0,7 0,0 0,0 0,0 0,3 0,4 0,-5 7,5 0,5-9,-1-10,20-37,1-7,20-28,-8 7,5 0,-5 0,8-14,4-2,4-3,3-4,-7 6,-2 3,-3 5,-4 2,7 9,-19 3,14 9,-35 9,-3 36,-18 18,3 2,6-9,-2 2,12 3,-12 2,4 7,-4 0,0 9,10-23,-8 5,7-19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3:10.523"/>
    </inkml:context>
    <inkml:brush xml:id="br0">
      <inkml:brushProperty name="width" value="0.3" units="cm"/>
      <inkml:brushProperty name="height" value="0.6" units="cm"/>
      <inkml:brushProperty name="color" value="#F9F1A7"/>
      <inkml:brushProperty name="tip" value="rectangle"/>
      <inkml:brushProperty name="rasterOp" value="maskPen"/>
    </inkml:brush>
  </inkml:definitions>
  <inkml:trace contextRef="#ctx0" brushRef="#br0">190 253,'12'-45,"6"-4,-15 7,6-2,-9 2,0 21,0 12,-9 55,-3-4,-9 42,0 5,10-40,1 0,-11 42,0-5,0-6,0-10,0 7,2-10,5 3,5-23,18 2,12-56,14-14,7-26,7-23,-4 0,4-14,4 3,-25 32,0 0,-2 4,0 1,-2-2,1 1,21-25,3 7,-23 33,21-8,-43 66,10 14,-18 10,-10 18,2 0,-2 14,2-10,-2-4,5-14,9-14,12-35,9-28,4-14,17-28,-2-7,-13 25,2-1,-1 2,0 0,3-6,1 2,29-32,-5 3,-14 28,-12 19,-18 56,-5 23,-12 23,-2 5,-9 5,2 2,-3-3,3-4,5-23,9-5,21-58,14-19,-2-12,8-23,4-12,4-9,7 5,-7 9,-10 23,-11 24,-14 37,-4 7,-10 35,-3-2,-4 23,5-3,-5 3,5-4,2-10,0-19,9-14,19-48,14-24,12-17,-5-11,9-4,-30 32,0 0,26-40,2 5,-28 33,18 6,-34 64,9 9,-9 19,-12 9,0 7,0 0,0 7,0-7,0 0,0-26,16-21,5-37,16-18,5-31,0-10,7-4,5 5,2 2,-2 14,2 7,-28 14,28 14,-42 40,14 23,-14 16,-14 12,-7-5,0 5,0-23,16 11,12-41,12-3,9-42,0-14,0-21,9-10,5-4,-2-2,2 2,-19 23,10 24,-19 37,-10 7,-11 42,-14-2,-7 23,-2-10,2 3,-2 3,9-3,0 0,7-17,11-34,10-33,3-16,11-26,2-10,12-11,-5 5,5 2,-4 14,6-5,-18 50,-5 18,-17 30,-18 33,5-5,-5 5,5-4,2-3,0-19,9 5,21-54,19-9,0-28,0-14,3-4,-3-3,2 4,-2 10,-23 10,11 36,-32 24,9 28,-10-4,3 4,-4 0,-3 14,0 9,0 5,0-5,0-9,11-51,10-33,5-23,16-19,-5-3,12-4,5-4,-27 31,2 2,4 2,2 3,35-34,0 14,-17 5,-13 51,-19 28,-12 7,-16 28,3-7,-10 21,2-10,-2 3,5-14,9-14,25-28,10-28,3-4,-3-31,0-7,7-14,2 0,5 7,-5 7,5 0,-23 28,2-10,-28 64,0 9,-9 28,-12 14,7 2,0-2,2 3,-2-10,5-19,9-21,25-41,10-24,12-17,2-18,0-2,2-5,-9 7,-2-2,9 2,-14 9,14 10,-30 48,-5 24,-14 33,-21 23,0 5,0 2,7-3,0-4,9-14,-4-11,30-36,14-23,-7-12,14-37,-7 3,21-24,-3 0,-25 34,0 2,33-34,-5 5,-23 33,9 9,-28 42,0 0,-14 35,0 7,0 14,0 0,0-7,0-7,0 0,0-19,9 3,12-36,14-18,-2-4,2-31,0-3,7-18,9 5,5-5,-14 23,7 17,-35 51,0 28,-16 9,-5 12,-10-2,3 2,-2-5,2 5,-5-23,17 2,18-63,19-14,10-33,-6-13,-4-1,5 5,-5 0,14 2,-21 26,0 0,14-14,7 7,-28 49,0 14,-12 26,-16 30,-5 5,-9 9,7-3,0-4,10-4,-6-20,24-15,14-24,0-21,21-35,-16 7,9-28,2 9,5-16,10 2,-3-2,-14 33,16-19,-35 58,5 5,-16 17,-19 32,-5 0,-9 7,10 0,4 0,4-19,3-4,28-29,5-29,23-24,-2-14,-5-7,-3-7,10 0,-9 0,14 16,-29 28,-4 33,-23 17,-19 32,5 7,2 7,2 0,-2-7,5-19,2 5,14-35,14-14,-5-12,5-44,5 3,2-24,14-7,-22 38,2 1,24-35,3 17,-28 19,7 30,-28 28,0 14,-7 35,-9 5,-5 16,-5 0,-2 0,10-10,4-4,4-32,3-1,26-49,9-9,9-18,-2-24,0-10,0-4,10-2,4 2,-14 23,7 5,-28 45,0 18,-12 7,-16 42,-2-7,-5 21,4-10,10 3,0-14,0-4,10-29,8-25,10-33,12-17,2-18,7-2,7-5,5 5,-5 9,-24 28,15 7,-47 63,0 14,-7 23,-14 5,9 2,12-2,0-4,0-20,19-20,11-38,19-37,3-11,-3-24,-3 9,10-2,-9 5,4 11,-20 21,-10 33,-12 17,-16 39,2 0,-9 7,7-7,-7 0,10-10,-6-4,24-23,14-19,0-14,21-21,-16 5,9-19,-5 7,5-14,-9 18,16-20,-14 42,-5 23,-23 42,-14 14,-14 0,10-10,1 8,20-26,1-5,27-41,4-24,-3-14,-4-14,10-14,11 0,-3 2,3 19,-28 23,14 22,-28 32,-9 16,-19 33,-5-5,-2 5,7-4,0-3,10 0,-3 0,4-19,3 5,0-26,26-30,9-28,9-23,-2-19,3 2,4-9,-5 10,5 11,-23 28,11-3,-32 64,9 9,-19 19,-9 9,-5 9,-2 5,3-5,4-2,4-14,10-4,19-36,9-23,2-9,5-33,10-3,11-18,-3-9,-24 37,-2 0,22-37,7 16,-28 28,19-3,-45 64,5 9,-11 19,-10 9,-5 2,5 5,-2-12,2 5,4-23,10 0,21-50,14-18,0-11,14-17,-7-7,14-7,-9-7,2 7,-2 2,2 12,-24 14,22 21,-42 42,9 28,-19 16,-9 12,-5 3,-2-10,10-10,-8-8,17-29,13-18,24-33,0-7,14-21,-7-17,-14 32,0-2,-4-1,-1 0,26-40,5 18,-10-4,-4 52,-19 18,-19 32,-16 45,-12 0,-2 14,0-4,7-3,3-17,4-4,4-32,20 6,1-35,20-30,4-28,-3-2,3-5,10-2,11-5,-5 9,0 19,-23 42,-14 28,-16 21,-26 21,12-5,-5 5,14-11,0-3,4-19,13 12,1-26,17-9,0-28,-7-14,-7-32,2-6,3 6,2 4,0-3,14-15,5-6,4 1,-11 16,9 0,-14 14,2-2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2T21:22:56.217"/>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211 220,'0'-33,"0"0,0 5,0 14,9-14,-7 17,8-1,-20 40,-4 9,-9 31,2-10,-5 1,12-8,-4 0,-3 1,7 4,0-7,-3-3,6 6,-1-3,3-3,2-11,7-4,0-31,4-17,10-20,0-5,14-7,-4 5,-3 2,2 0,3 0,2 0,-3 0,6 0,-3 0,-3 0,-1 0,-1 4,5-4,-2 7,9-7,-10 10,6 20,-20 24,-4 23,-7 11,-7 10,-4-4,-1-1,-7-4,5 9,-2 0,2-3,-5 6,8-10,-1-3,-7 6,5-3,5-10,0-18,20-25,8-22,7-14,4-9,-4 3,4-6,3-1,-5-3,4-5,1 5,0 7,-5 2,7-2,-10 5,6 2,-13 19,-4 23,-4 7,-13 28,-4 2,-7 3,-4 9,-1 2,3 3,2 4,2-4,-4-1,2-1,-3-6,6 1,-3 2,9-14,-4 5,20-33,8-14,7-19,4-4,-4-5,4-3,3-1,-5-8,4 0,-1 3,-6-3,6 1,-3 4,0 0,2 0,-4-3,9-4,0 7,7 0,-19 10,-4 27,-19 19,-3 2,-4 26,-7-2,-4 0,-3 4,-3 3,-1 2,-3-3,0 6,9-3,5-3,-5 6,8-3,-1-3,-7-11,17-4,-3-31,19-14,7-21,17-17,-3-1,7-8,7-4,-3 9,-1 9,-6-7,-1 12,-3 0,2 5,-4 4,2 5,0 0,7 0,-19 0,3 38,-19 4,0 21,-10 14,-4-3,-7-1,-2-3,0 2,2 5,0-5,-5 5,3-4,2-3,9-7,-2 0,5-19,4-4,5-33,12-12,9-23,-3 7,-1 5,-1-1,3-1,2-3,-3 2,1 5,0 5,2 2,7 0,-7-7,2 9,-2 5,-14 14,5 23,-19 19,-3 10,-4 4,-4 0,-10 2,2 3,5 2,-5 7,5-5,-4 0,-3 1,7-3,2-7,3 0,-5-7,7 0,0-19,25-2,10-28,7-16,0-19,-7 2,5-9,0 2,2 5,0 0,-3-4,6 4,-6 2,-1 3,8-1,3-4,-9 24,7-13,-19 27,-10 27,-6 17,-10 13,-6 8,-8-7,0 4,-2 3,12-5,-12 4,2 1,1 0,-3-5,0 4,2-1,5-6,-2-1,9-3,0-10,9-15,5-24,12-21,9-21,0 2,2 3,-4-8,9-4,2-2,3 2,-5-5,-3 8,1-1,0 5,-5 5,7 2,-10 0,6 9,-13 24,-6 23,-12 16,-2 10,-12 2,-3 0,-1 0,4 7,0 0,0-3,2-1,-4-1,9 5,-10-5,15-2,2-25,14-24,14-21,5-21,-1 2,8-11,-7 2,2 4,0 6,-7 4,4 0,-1 0,6-5,-2 5,-5 5,-2 30,-14 14,-7 18,-14 13,-7 4,-4 0,-3 0,0 2,0 3,0 2,0-3,2-1,3-1,2 5,2-12,-2 5,5-14,9-7,23-37,5-19,0-7,-2-5,-5-2,2-7,5-4,2-10,8 0,-3 2,2 3,-7 11,1 3,-1-1,-7 27,8-13,-22 55,-9 4,-12 14,-6 7,-3 2,0 5,0 5,0-1,0 8,-3-7,-1 2,-3 0,0-7,7 4,2-1,5-6,-5-8,5-3,5-10,18-8,19-24,10-19,4-11,0-5,0-3,0-4,0 3,0-8,0 0,0 1,-1 6,1-2,-2 5,-5 2,5 7,-5 0,4 0,-8 9,-10 19,-12 19,-16 32,-7 5,-5-5,-2 5,0-4,0-3,3 0,1 0,3 0,0 0,-7 0,10-10,1-1,22-41,9-18,9-21,10-16,-5 2,-2 2,-8 15,6-3,1 2,-6 3,4 2,1 0,1 9,-1 10,-10 23,-12 14,-16 28,-5 0,1 0,-8 0,5 0,-2 0,2 0,-5 2,5 3,-5 2,-2-3,0 6,0-1,0 3,-7-1,0 3,10-23,18-19,16-30,10-19,6-5,10-11,0-1,0-4,0-2,0 0,0 2,0-3,3 1,-1 2,0 7,-4 5,-3 9,5 0,-9 9,2 3,-14 23,-7 14,-21 28,-5 0,1 0,-8 7,5 2,-5 0,-2 1,0 4,0-5,3 0,4 1,-3-10,8-7,-3 2,8-7,-1-4,19-19,9-21,19-26,0-6,-9-3,-3 4,-2-1,0-3,10-7,-6 4,3 1,0 0,-7-1,7 3,0 14,-4 3,-10 32,-19 28,-16 28,-5-5,-2-4,0 2,0 0,3-3,4-1,-5-3,7 0,1 0,-8 7,5 0,5-10,-1-8,20-31,6-17,10-20,4-7,7-10,-4 0,-3 1,8-3,-3-7,4 2,3 5,0-2,0 11,-2 5,-5 5,-2 11,-5-2,4 5,-8 30,-10 14,-10 14,-20 14,-5 0,-2-3,-1-1,3 4,0 2,0 0,0 1,0 4,0-7,0 0,0 2,0-4,0 9,10-19,6-11,19-33,2-14,17-21,-3 0,-4 0,7 0,-1-3,3-1,0-3,-7-7,7 4,3 1,1 0,-1-1,4 3,-5 7,12 0,-14 19,-14 32,-16 19,-10 10,-9 4,-5 7,-4 2,-3 0,-2 1,0 4,10-5,1 0,3 1,0-1,-7-2,10-5,4 5,4-23,20-19,6-30,7-17,-2-2,5-7,0 2,-1-2,3-4,7-10,0 2,0 5,0-2,0 9,0 2,0 12,-4 12,-10 23,-19 14,-23 28,-5 0,-2 0,0 7,0 0,0-3,0-1,3-3,1 0,3 0,0 7,-4 0,4-3,4-8,10-3,0-19,21-11,14-33,3-12,6-18,-7 2,1-3,-1 1,3-3,-1 3,6 0,-1 2,-7 14,-2 0,0 2,7 5,-11 19,-10 23,-10 7,-11 21,-2 2,-5 3,-2 2,-8 0,3 0,-2 0,4 0,-2 0,0 0,3 0,-6 0,10 2,3 5,-8-14,14 2,5-23,7-23,19-19,-3-9,5-5,-7 0,0-3,3-4,-6-2,8-7,0 2,-1-3,1 8,4 2,-2 5,0 2,7 0,-9 9,-5 26,-16 26,-12 18,-10 10,-11-3,0 3,0 2,0 7,0-5,3 0,4 1,-5-3,7-7,-2 0,0 0,10-7,-3 0,4 2,3-16,12 2,9-23,7-14,9-21,-4-4,-3-3,1-7,-6-3,6-1,1-6,3-1,7-3,0 2,0 5,-7 5,-2 9,-3 0,15 0,-3 0,-14 18,-3 31,-20 28,-7 7,-10 3,-4-1,-1 3,3 4,-2 3,-3-5,-2 4,0-1,0-6,7 6,0-3,-2-3,7-1,2-3,4-19,20-16,8-30,13-17,-10-2,9-9,-4 2,2 0,-3-10,6 1,1-5,1 0,7-2,-12 16,4 2,10-2,0 7,-9 5,-12 30,-14 16,-7 24,-14 13,-7 10,-5-4,-2-1,-4-7,-1 8,5-3,2 0,-4 7,9-7,-2-3,2-1,4-3,10 0,0-10,10-15,4-24,18-21,3-21,-2 2,0 3,-5-1,11-4,6-7,-1-4,3-3,-1 2,3 5,-2 7,-3 5,-2 2,0 9,-11 19,-13 26,-15 20,-13 20,-13-3,-3 0,-2 2,0 0,7 8,0-6,0-1,3 4,1-5,3 3,3-15,-3 3,4-14,22-9,9-19,14-26,7-16,-7-2,-2 0,-8-1,13-4,4-7,4-4,6-3,-6 0,3 0,7 2,-7 5,0 14,-25 33,-13 23,-13 16,-12 10,-12 9,-2 2,0 0,-2 1,9 4,-2-5,6 0,1 1,-3-3,1-7,1 0,3 0,3-7,-3 0,4 0,22-17,9-18,14-25,7-24,-7 2,-2 3,-1-8,13-4,1-4,3-3,10 0,-6 0,1 4,-5 10,-7 0,-5 17,-2-1,0-4,7 9,-19 9,-6 35,-24 19,-7 10,-5 6,-9-2,-2 12,0 2,-1-5,-4 12,5-7,0 2,-1 1,3-6,7-1,3-6,4-1,-3-3,10-7,0-10,24-29,6-24,5-14,2-7,8 0,-3-3,4-1,3-3,0-10,2 1,3-5,2 0,7-2,-9 13,-5 3,-5 5,-2-3,7 12,0 5,-12 16,-11 26,-17 20,-11 20,-14-1,-3 0,-2 1,0-1,7-4,2 2,5-3,-2 6,7-1,-3 3,0-15,-2 3,5-14,14-11,9-24,7-21,16-19,-2 5,2 5,-2-8,5-11,4-2,1 2,8-14,1 2,2-2,0 7,-9 3,2 13,-5 7,-2 1,0 11,-19 14,-9 21,-25 21,-10 21,-5 0,-4 2,4 3,-7 9,1 0,-1 0,0 7,-2 0,5-5,0-7,6 3,-4-5,5-5,11 1,22-45,15-17,8-13,2-7,0-8,7 1,0-7,0-5,0-10,2 3,3-4,2-3,7-5,-7 5,-2 9,-3 8,-7 4,5 0,-4 2,11 5,-24 14,-1 37,-24 19,-10 7,-6 3,-7 6,-3 5,-4 5,-3 2,7-3,-4-1,4-6,5-1,-2-10,14-7,-3 2,7-16,1 2,18-23,2-4,19-17,2-19,8-7,-3-4,4 0,-11 9,3 0,-3 0,-3 9,-4 5,5-5,-3 31,-9 9,-21 19,-21 16,0 0,-7 0,5-10,2-1,0-10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9D0E3D6-DE74-499B-B548-C8A2B4727256}" type="datetimeFigureOut">
              <a:rPr lang="en-IN" smtClean="0"/>
              <a:t>03/08/18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9808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0E3D6-DE74-499B-B548-C8A2B4727256}" type="datetimeFigureOut">
              <a:rPr lang="en-IN" smtClean="0"/>
              <a:t>03/08/18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21712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0E3D6-DE74-499B-B548-C8A2B4727256}" type="datetimeFigureOut">
              <a:rPr lang="en-IN" smtClean="0"/>
              <a:t>03/08/18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21101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0E3D6-DE74-499B-B548-C8A2B4727256}" type="datetimeFigureOut">
              <a:rPr lang="en-IN" smtClean="0"/>
              <a:t>03/08/18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351452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0E3D6-DE74-499B-B548-C8A2B4727256}" type="datetimeFigureOut">
              <a:rPr lang="en-IN" smtClean="0"/>
              <a:t>03/08/18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107376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D0E3D6-DE74-499B-B548-C8A2B4727256}" type="datetimeFigureOut">
              <a:rPr lang="en-IN" smtClean="0"/>
              <a:t>03/08/18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88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9D0E3D6-DE74-499B-B548-C8A2B4727256}" type="datetimeFigureOut">
              <a:rPr lang="en-IN" smtClean="0"/>
              <a:t>03/08/18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309654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D0E3D6-DE74-499B-B548-C8A2B4727256}" type="datetimeFigureOut">
              <a:rPr lang="en-IN" smtClean="0"/>
              <a:t>03/08/18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181757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0E3D6-DE74-499B-B548-C8A2B4727256}" type="datetimeFigureOut">
              <a:rPr lang="en-IN" smtClean="0"/>
              <a:t>03/08/18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280888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0E3D6-DE74-499B-B548-C8A2B4727256}" type="datetimeFigureOut">
              <a:rPr lang="en-IN" smtClean="0"/>
              <a:t>03/08/18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5113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0E3D6-DE74-499B-B548-C8A2B4727256}" type="datetimeFigureOut">
              <a:rPr lang="en-IN" smtClean="0"/>
              <a:t>03/08/18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F5F2-DA14-49FE-87E0-F6B519BD4F48}" type="slidenum">
              <a:rPr lang="en-IN" smtClean="0"/>
              <a:t>‹#›</a:t>
            </a:fld>
            <a:endParaRPr lang="en-IN"/>
          </a:p>
        </p:txBody>
      </p:sp>
    </p:spTree>
    <p:extLst>
      <p:ext uri="{BB962C8B-B14F-4D97-AF65-F5344CB8AC3E}">
        <p14:creationId xmlns:p14="http://schemas.microsoft.com/office/powerpoint/2010/main" val="374241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0E3D6-DE74-499B-B548-C8A2B4727256}" type="datetimeFigureOut">
              <a:rPr lang="en-IN" smtClean="0"/>
              <a:t>03/08/18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BF5F2-DA14-49FE-87E0-F6B519BD4F48}" type="slidenum">
              <a:rPr lang="en-IN" smtClean="0"/>
              <a:t>‹#›</a:t>
            </a:fld>
            <a:endParaRPr lang="en-IN"/>
          </a:p>
        </p:txBody>
      </p:sp>
    </p:spTree>
    <p:extLst>
      <p:ext uri="{BB962C8B-B14F-4D97-AF65-F5344CB8AC3E}">
        <p14:creationId xmlns:p14="http://schemas.microsoft.com/office/powerpoint/2010/main" val="260366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30.png"/><Relationship Id="rId4" Type="http://schemas.openxmlformats.org/officeDocument/2006/relationships/customXml" Target="../ink/ink21.xml"/><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24.xml"/><Relationship Id="rId1" Type="http://schemas.openxmlformats.org/officeDocument/2006/relationships/slideLayout" Target="../slideLayouts/slideLayout2.xml"/><Relationship Id="rId5" Type="http://schemas.openxmlformats.org/officeDocument/2006/relationships/image" Target="../media/image35.png"/><Relationship Id="rId9" Type="http://schemas.openxmlformats.org/officeDocument/2006/relationships/customXml" Target="../ink/ink2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28.xml"/></Relationships>
</file>

<file path=ppt/slides/_rels/slide23.xml.rels><?xml version="1.0" encoding="UTF-8" standalone="yes"?>
<Relationships xmlns="http://schemas.openxmlformats.org/package/2006/relationships"><Relationship Id="rId2" Type="http://schemas.openxmlformats.org/officeDocument/2006/relationships/hyperlink" Target="http://scikit-learn.org/stable/modules/generated/sklearn.neighbors.KNeighborsClassifier.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png"/><Relationship Id="rId9" Type="http://schemas.openxmlformats.org/officeDocument/2006/relationships/customXml" Target="../ink/ink7.xml"/></Relationships>
</file>

<file path=ppt/slides/_rels/slide4.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9.png"/><Relationship Id="rId9" Type="http://schemas.openxmlformats.org/officeDocument/2006/relationships/customXml" Target="../ink/ink10.xml"/></Relationships>
</file>

<file path=ppt/slides/_rels/slide5.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2.png"/><Relationship Id="rId9" Type="http://schemas.openxmlformats.org/officeDocument/2006/relationships/customXml" Target="../ink/ink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K-Nearest Neighbours (KNN)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FE6721F-8424-6E43-AF08-5B1E394814D5}"/>
                  </a:ext>
                </a:extLst>
              </p14:cNvPr>
              <p14:cNvContentPartPr/>
              <p14:nvPr/>
            </p14:nvContentPartPr>
            <p14:xfrm>
              <a:off x="6727821" y="3602038"/>
              <a:ext cx="3065535" cy="375840"/>
            </p14:xfrm>
          </p:contentPart>
        </mc:Choice>
        <mc:Fallback xmlns="">
          <p:pic>
            <p:nvPicPr>
              <p:cNvPr id="4" name="Ink 3">
                <a:extLst>
                  <a:ext uri="{FF2B5EF4-FFF2-40B4-BE49-F238E27FC236}">
                    <a16:creationId xmlns:a16="http://schemas.microsoft.com/office/drawing/2014/main" id="{CFE6721F-8424-6E43-AF08-5B1E394814D5}"/>
                  </a:ext>
                </a:extLst>
              </p:cNvPr>
              <p:cNvPicPr/>
              <p:nvPr/>
            </p:nvPicPr>
            <p:blipFill>
              <a:blip r:embed="rId3"/>
              <a:stretch>
                <a:fillRect/>
              </a:stretch>
            </p:blipFill>
            <p:spPr>
              <a:xfrm>
                <a:off x="6691819" y="3530038"/>
                <a:ext cx="3137178" cy="519480"/>
              </a:xfrm>
              <a:prstGeom prst="rect">
                <a:avLst/>
              </a:prstGeom>
            </p:spPr>
          </p:pic>
        </mc:Fallback>
      </mc:AlternateContent>
      <p:sp>
        <p:nvSpPr>
          <p:cNvPr id="3" name="Subtitle 2"/>
          <p:cNvSpPr>
            <a:spLocks noGrp="1"/>
          </p:cNvSpPr>
          <p:nvPr>
            <p:ph type="subTitle" idx="1"/>
          </p:nvPr>
        </p:nvSpPr>
        <p:spPr/>
        <p:txBody>
          <a:bodyPr/>
          <a:lstStyle/>
          <a:p>
            <a:r>
              <a:rPr lang="en-IN" b="1" dirty="0">
                <a:solidFill>
                  <a:schemeClr val="bg1">
                    <a:lumMod val="50000"/>
                  </a:schemeClr>
                </a:solidFill>
              </a:rPr>
              <a:t>Non Parametric, Lazy, Multi Class Classification Technique</a:t>
            </a:r>
          </a:p>
        </p:txBody>
      </p:sp>
    </p:spTree>
    <p:extLst>
      <p:ext uri="{BB962C8B-B14F-4D97-AF65-F5344CB8AC3E}">
        <p14:creationId xmlns:p14="http://schemas.microsoft.com/office/powerpoint/2010/main" val="23019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441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602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428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42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aedsayad.com/images/KNN_similarity.png"/>
          <p:cNvPicPr>
            <a:picLocks noChangeAspect="1" noChangeArrowheads="1"/>
          </p:cNvPicPr>
          <p:nvPr/>
        </p:nvPicPr>
        <p:blipFill rotWithShape="1">
          <a:blip r:embed="rId2">
            <a:extLst>
              <a:ext uri="{28A0092B-C50C-407E-A947-70E740481C1C}">
                <a14:useLocalDpi xmlns:a14="http://schemas.microsoft.com/office/drawing/2010/main" val="0"/>
              </a:ext>
            </a:extLst>
          </a:blip>
          <a:srcRect t="10183"/>
          <a:stretch/>
        </p:blipFill>
        <p:spPr bwMode="auto">
          <a:xfrm>
            <a:off x="997146" y="1529543"/>
            <a:ext cx="5828239" cy="49583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solidFill>
                  <a:schemeClr val="accent6">
                    <a:lumMod val="50000"/>
                  </a:schemeClr>
                </a:solidFill>
              </a:rPr>
              <a:t>Ways to find Distances:</a:t>
            </a:r>
          </a:p>
        </p:txBody>
      </p:sp>
      <p:graphicFrame>
        <p:nvGraphicFramePr>
          <p:cNvPr id="7" name="Table 6"/>
          <p:cNvGraphicFramePr>
            <a:graphicFrameLocks noGrp="1"/>
          </p:cNvGraphicFramePr>
          <p:nvPr>
            <p:extLst>
              <p:ext uri="{D42A27DB-BD31-4B8C-83A1-F6EECF244321}">
                <p14:modId xmlns:p14="http://schemas.microsoft.com/office/powerpoint/2010/main" val="518161357"/>
              </p:ext>
            </p:extLst>
          </p:nvPr>
        </p:nvGraphicFramePr>
        <p:xfrm>
          <a:off x="7173884" y="1612954"/>
          <a:ext cx="4422371" cy="4838095"/>
        </p:xfrm>
        <a:graphic>
          <a:graphicData uri="http://schemas.openxmlformats.org/drawingml/2006/table">
            <a:tbl>
              <a:tblPr/>
              <a:tblGrid>
                <a:gridCol w="4422371">
                  <a:extLst>
                    <a:ext uri="{9D8B030D-6E8A-4147-A177-3AD203B41FA5}">
                      <a16:colId xmlns:a16="http://schemas.microsoft.com/office/drawing/2014/main" val="20000"/>
                    </a:ext>
                  </a:extLst>
                </a:gridCol>
              </a:tblGrid>
              <a:tr h="4838095">
                <a:tc>
                  <a:txBody>
                    <a:bodyPr/>
                    <a:lstStyle/>
                    <a:p>
                      <a:pPr>
                        <a:lnSpc>
                          <a:spcPct val="150000"/>
                        </a:lnSpc>
                      </a:pPr>
                      <a:r>
                        <a:rPr lang="en-US" sz="1700" dirty="0">
                          <a:latin typeface="Roboto" panose="02000000000000000000" pitchFamily="2" charset="0"/>
                          <a:ea typeface="Roboto" panose="02000000000000000000" pitchFamily="2" charset="0"/>
                        </a:rPr>
                        <a:t>It should also be noted that all three distance measures are only valid for continuous variables. </a:t>
                      </a:r>
                    </a:p>
                    <a:p>
                      <a:pPr>
                        <a:lnSpc>
                          <a:spcPct val="150000"/>
                        </a:lnSpc>
                      </a:pPr>
                      <a:endParaRPr lang="en-US" sz="1700" dirty="0">
                        <a:latin typeface="Roboto" panose="02000000000000000000" pitchFamily="2" charset="0"/>
                        <a:ea typeface="Roboto" panose="02000000000000000000" pitchFamily="2" charset="0"/>
                      </a:endParaRPr>
                    </a:p>
                    <a:p>
                      <a:pPr>
                        <a:lnSpc>
                          <a:spcPct val="150000"/>
                        </a:lnSpc>
                      </a:pPr>
                      <a:r>
                        <a:rPr lang="en-US" sz="1700" dirty="0">
                          <a:latin typeface="Roboto" panose="02000000000000000000" pitchFamily="2" charset="0"/>
                          <a:ea typeface="Roboto" panose="02000000000000000000" pitchFamily="2" charset="0"/>
                        </a:rPr>
                        <a:t>In the instance of categorical variables the Hamming distance must be used. </a:t>
                      </a:r>
                    </a:p>
                    <a:p>
                      <a:pPr>
                        <a:lnSpc>
                          <a:spcPct val="150000"/>
                        </a:lnSpc>
                      </a:pPr>
                      <a:endParaRPr lang="en-US" sz="1700" dirty="0">
                        <a:latin typeface="Roboto" panose="02000000000000000000" pitchFamily="2" charset="0"/>
                        <a:ea typeface="Roboto" panose="02000000000000000000" pitchFamily="2" charset="0"/>
                      </a:endParaRPr>
                    </a:p>
                    <a:p>
                      <a:pPr>
                        <a:lnSpc>
                          <a:spcPct val="150000"/>
                        </a:lnSpc>
                      </a:pPr>
                      <a:r>
                        <a:rPr lang="en-US" sz="1700" dirty="0">
                          <a:latin typeface="Roboto" panose="02000000000000000000" pitchFamily="2" charset="0"/>
                          <a:ea typeface="Roboto" panose="02000000000000000000" pitchFamily="2" charset="0"/>
                        </a:rPr>
                        <a:t>It also brings up the issue of standardization of the numerical variables between 0 and 1 when there is a mixture of numerical and categorical variables in the dataset.</a:t>
                      </a:r>
                    </a:p>
                  </a:txBody>
                  <a:tcPr marL="87844" marR="87844" marT="43922" marB="43922"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8" name="Rectangle 4"/>
          <p:cNvSpPr>
            <a:spLocks noChangeArrowheads="1"/>
          </p:cNvSpPr>
          <p:nvPr/>
        </p:nvSpPr>
        <p:spPr bwMode="auto">
          <a:xfrm>
            <a:off x="6473627" y="2140824"/>
            <a:ext cx="67183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83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60000"/>
                    <a:lumOff val="40000"/>
                  </a:schemeClr>
                </a:solidFill>
              </a:rPr>
              <a:t>K? How many?</a:t>
            </a:r>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sz="2400" dirty="0">
                <a:latin typeface="Roboto" panose="02000000000000000000" pitchFamily="2" charset="0"/>
                <a:ea typeface="Roboto" panose="02000000000000000000" pitchFamily="2" charset="0"/>
              </a:rPr>
              <a:t>Choosing the optimal value for K is best done by first inspecting the data. In general, a large K value is more precise as it reduces the overall noise but there is no guarantee. </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Cross-validation is another way to retrospectively determine a good K value by using an independent dataset to validate the K value. </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Historically, the optimal K for most datasets has been between 3-10. That produces much better results than 1NN.</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1179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ining erro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632" y="693737"/>
            <a:ext cx="7210425" cy="3562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2242" y="4762273"/>
            <a:ext cx="10423071" cy="1477328"/>
          </a:xfrm>
          <a:prstGeom prst="rect">
            <a:avLst/>
          </a:prstGeom>
        </p:spPr>
        <p:txBody>
          <a:bodyPr wrap="square">
            <a:spAutoFit/>
          </a:bodyPr>
          <a:lstStyle/>
          <a:p>
            <a:r>
              <a:rPr lang="en-US" dirty="0">
                <a:solidFill>
                  <a:srgbClr val="595858"/>
                </a:solidFill>
                <a:latin typeface="roboto" panose="02000000000000000000" pitchFamily="2" charset="0"/>
              </a:rPr>
              <a:t>This makes the story more clear. At K=1, we were overfitting the boundaries. Hence, error rate initially decreases and reaches a minima. After the minima point, it then increase with increasing K. To get the optimal value of K, you can segregate the training and validation from the initial dataset. Now plot the validation error curve to get the optimal value of K. This value of K should be used for all predictions.</a:t>
            </a:r>
            <a:endParaRPr lang="en-IN" dirty="0"/>
          </a:p>
        </p:txBody>
      </p:sp>
    </p:spTree>
    <p:extLst>
      <p:ext uri="{BB962C8B-B14F-4D97-AF65-F5344CB8AC3E}">
        <p14:creationId xmlns:p14="http://schemas.microsoft.com/office/powerpoint/2010/main" val="2233222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B85706A-B0A7-CD47-904F-07543485297D}"/>
                  </a:ext>
                </a:extLst>
              </p14:cNvPr>
              <p14:cNvContentPartPr/>
              <p14:nvPr/>
            </p14:nvContentPartPr>
            <p14:xfrm>
              <a:off x="1329129" y="5534495"/>
              <a:ext cx="1989000" cy="449280"/>
            </p14:xfrm>
          </p:contentPart>
        </mc:Choice>
        <mc:Fallback xmlns="">
          <p:pic>
            <p:nvPicPr>
              <p:cNvPr id="4" name="Ink 3">
                <a:extLst>
                  <a:ext uri="{FF2B5EF4-FFF2-40B4-BE49-F238E27FC236}">
                    <a16:creationId xmlns:a16="http://schemas.microsoft.com/office/drawing/2014/main" id="{7B85706A-B0A7-CD47-904F-07543485297D}"/>
                  </a:ext>
                </a:extLst>
              </p:cNvPr>
              <p:cNvPicPr/>
              <p:nvPr/>
            </p:nvPicPr>
            <p:blipFill>
              <a:blip r:embed="rId3"/>
              <a:stretch>
                <a:fillRect/>
              </a:stretch>
            </p:blipFill>
            <p:spPr>
              <a:xfrm>
                <a:off x="1293489" y="5462495"/>
                <a:ext cx="2060640" cy="592920"/>
              </a:xfrm>
              <a:prstGeom prst="rect">
                <a:avLst/>
              </a:prstGeom>
            </p:spPr>
          </p:pic>
        </mc:Fallback>
      </mc:AlternateContent>
      <p:sp>
        <p:nvSpPr>
          <p:cNvPr id="2" name="Title 1"/>
          <p:cNvSpPr>
            <a:spLocks noGrp="1"/>
          </p:cNvSpPr>
          <p:nvPr>
            <p:ph type="title"/>
          </p:nvPr>
        </p:nvSpPr>
        <p:spPr/>
        <p:txBody>
          <a:bodyPr/>
          <a:lstStyle/>
          <a:p>
            <a:r>
              <a:rPr lang="en-IN" dirty="0">
                <a:solidFill>
                  <a:schemeClr val="tx2">
                    <a:lumMod val="60000"/>
                    <a:lumOff val="40000"/>
                  </a:schemeClr>
                </a:solidFill>
              </a:rPr>
              <a:t>Standardized Distances</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400" dirty="0">
                <a:latin typeface="Roboto" panose="02000000000000000000" pitchFamily="2" charset="0"/>
                <a:ea typeface="Roboto" panose="02000000000000000000" pitchFamily="2" charset="0"/>
              </a:rPr>
              <a:t>One major drawback in calculating distance measures directly from the training set is </a:t>
            </a:r>
            <a:r>
              <a:rPr lang="en-IN" sz="2400" dirty="0">
                <a:latin typeface="Roboto" panose="02000000000000000000" pitchFamily="2" charset="0"/>
                <a:ea typeface="Roboto" panose="02000000000000000000" pitchFamily="2" charset="0"/>
              </a:rPr>
              <a:t>when</a:t>
            </a:r>
            <a:r>
              <a:rPr lang="en-US" sz="2400" dirty="0">
                <a:latin typeface="Roboto" panose="02000000000000000000" pitchFamily="2" charset="0"/>
                <a:ea typeface="Roboto" panose="02000000000000000000" pitchFamily="2" charset="0"/>
              </a:rPr>
              <a:t> variables have different measurement scales or there is a mixture of numerical and categorical variables. </a:t>
            </a:r>
          </a:p>
          <a:p>
            <a:pPr marL="0" indent="0">
              <a:lnSpc>
                <a:spcPct val="150000"/>
              </a:lnSpc>
              <a:buNone/>
            </a:pPr>
            <a:r>
              <a:rPr lang="en-US" sz="2400" dirty="0">
                <a:latin typeface="Roboto" panose="02000000000000000000" pitchFamily="2" charset="0"/>
                <a:ea typeface="Roboto" panose="02000000000000000000" pitchFamily="2" charset="0"/>
              </a:rPr>
              <a:t>For example, if one variable is based on annual income in dollars, and the other is based on age in years then income will have a much higher influence on the distance calculated. One solution is to standardize the training set.</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Do Feature Scaling before making the K-NN model.</a:t>
            </a:r>
          </a:p>
        </p:txBody>
      </p:sp>
    </p:spTree>
    <p:extLst>
      <p:ext uri="{BB962C8B-B14F-4D97-AF65-F5344CB8AC3E}">
        <p14:creationId xmlns:p14="http://schemas.microsoft.com/office/powerpoint/2010/main" val="177667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C737AD0C-D672-CB42-BF38-FF55CCDB5414}"/>
                  </a:ext>
                </a:extLst>
              </p14:cNvPr>
              <p14:cNvContentPartPr/>
              <p14:nvPr/>
            </p14:nvContentPartPr>
            <p14:xfrm>
              <a:off x="7000140" y="3126870"/>
              <a:ext cx="789000" cy="418020"/>
            </p14:xfrm>
          </p:contentPart>
        </mc:Choice>
        <mc:Fallback>
          <p:pic>
            <p:nvPicPr>
              <p:cNvPr id="7" name="Ink 6">
                <a:extLst>
                  <a:ext uri="{FF2B5EF4-FFF2-40B4-BE49-F238E27FC236}">
                    <a16:creationId xmlns:a16="http://schemas.microsoft.com/office/drawing/2014/main" id="{C737AD0C-D672-CB42-BF38-FF55CCDB5414}"/>
                  </a:ext>
                </a:extLst>
              </p:cNvPr>
              <p:cNvPicPr/>
              <p:nvPr/>
            </p:nvPicPr>
            <p:blipFill>
              <a:blip r:embed="rId3"/>
              <a:stretch>
                <a:fillRect/>
              </a:stretch>
            </p:blipFill>
            <p:spPr>
              <a:xfrm>
                <a:off x="6964145" y="3054860"/>
                <a:ext cx="860629" cy="56168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5FB391C-DB1C-C347-9FF6-391754150F23}"/>
                  </a:ext>
                </a:extLst>
              </p14:cNvPr>
              <p14:cNvContentPartPr/>
              <p14:nvPr/>
            </p14:nvContentPartPr>
            <p14:xfrm>
              <a:off x="4425996" y="3152696"/>
              <a:ext cx="2553756" cy="392194"/>
            </p14:xfrm>
          </p:contentPart>
        </mc:Choice>
        <mc:Fallback>
          <p:pic>
            <p:nvPicPr>
              <p:cNvPr id="5" name="Ink 4">
                <a:extLst>
                  <a:ext uri="{FF2B5EF4-FFF2-40B4-BE49-F238E27FC236}">
                    <a16:creationId xmlns:a16="http://schemas.microsoft.com/office/drawing/2014/main" id="{15FB391C-DB1C-C347-9FF6-391754150F23}"/>
                  </a:ext>
                </a:extLst>
              </p:cNvPr>
              <p:cNvPicPr/>
              <p:nvPr/>
            </p:nvPicPr>
            <p:blipFill>
              <a:blip r:embed="rId5"/>
              <a:stretch>
                <a:fillRect/>
              </a:stretch>
            </p:blipFill>
            <p:spPr>
              <a:xfrm>
                <a:off x="4389997" y="3080734"/>
                <a:ext cx="2625394" cy="53575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888A099-6DB9-CC4E-B34B-6E366260888E}"/>
                  </a:ext>
                </a:extLst>
              </p14:cNvPr>
              <p14:cNvContentPartPr/>
              <p14:nvPr/>
            </p14:nvContentPartPr>
            <p14:xfrm flipH="1">
              <a:off x="4147888" y="3186556"/>
              <a:ext cx="257720" cy="358334"/>
            </p14:xfrm>
          </p:contentPart>
        </mc:Choice>
        <mc:Fallback>
          <p:pic>
            <p:nvPicPr>
              <p:cNvPr id="6" name="Ink 5">
                <a:extLst>
                  <a:ext uri="{FF2B5EF4-FFF2-40B4-BE49-F238E27FC236}">
                    <a16:creationId xmlns:a16="http://schemas.microsoft.com/office/drawing/2014/main" id="{D888A099-6DB9-CC4E-B34B-6E366260888E}"/>
                  </a:ext>
                </a:extLst>
              </p:cNvPr>
              <p:cNvPicPr/>
              <p:nvPr/>
            </p:nvPicPr>
            <p:blipFill>
              <a:blip r:embed="rId7"/>
              <a:stretch>
                <a:fillRect/>
              </a:stretch>
            </p:blipFill>
            <p:spPr>
              <a:xfrm flipH="1">
                <a:off x="4111944" y="3114601"/>
                <a:ext cx="329249" cy="50188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860DA6AF-FF7E-9F4E-9AB3-5FDD7ECD7663}"/>
                  </a:ext>
                </a:extLst>
              </p14:cNvPr>
              <p14:cNvContentPartPr/>
              <p14:nvPr/>
            </p14:nvContentPartPr>
            <p14:xfrm flipH="1" flipV="1">
              <a:off x="3338500" y="3152696"/>
              <a:ext cx="789000" cy="358334"/>
            </p14:xfrm>
          </p:contentPart>
        </mc:Choice>
        <mc:Fallback>
          <p:pic>
            <p:nvPicPr>
              <p:cNvPr id="4" name="Ink 3">
                <a:extLst>
                  <a:ext uri="{FF2B5EF4-FFF2-40B4-BE49-F238E27FC236}">
                    <a16:creationId xmlns:a16="http://schemas.microsoft.com/office/drawing/2014/main" id="{860DA6AF-FF7E-9F4E-9AB3-5FDD7ECD7663}"/>
                  </a:ext>
                </a:extLst>
              </p:cNvPr>
              <p:cNvPicPr/>
              <p:nvPr/>
            </p:nvPicPr>
            <p:blipFill>
              <a:blip r:embed="rId9"/>
              <a:stretch>
                <a:fillRect/>
              </a:stretch>
            </p:blipFill>
            <p:spPr>
              <a:xfrm flipH="1" flipV="1">
                <a:off x="3302505" y="3081101"/>
                <a:ext cx="860629" cy="50188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4E0C6AA-5FE1-1442-8A5C-C0434B13C879}"/>
                  </a:ext>
                </a:extLst>
              </p14:cNvPr>
              <p14:cNvContentPartPr/>
              <p14:nvPr/>
            </p14:nvContentPartPr>
            <p14:xfrm>
              <a:off x="838200" y="3235534"/>
              <a:ext cx="2374641" cy="275497"/>
            </p14:xfrm>
          </p:contentPart>
        </mc:Choice>
        <mc:Fallback>
          <p:pic>
            <p:nvPicPr>
              <p:cNvPr id="8" name="Ink 7">
                <a:extLst>
                  <a:ext uri="{FF2B5EF4-FFF2-40B4-BE49-F238E27FC236}">
                    <a16:creationId xmlns:a16="http://schemas.microsoft.com/office/drawing/2014/main" id="{14E0C6AA-5FE1-1442-8A5C-C0434B13C879}"/>
                  </a:ext>
                </a:extLst>
              </p:cNvPr>
              <p:cNvPicPr/>
              <p:nvPr/>
            </p:nvPicPr>
            <p:blipFill>
              <a:blip r:embed="rId11"/>
              <a:stretch>
                <a:fillRect/>
              </a:stretch>
            </p:blipFill>
            <p:spPr>
              <a:xfrm>
                <a:off x="802199" y="3163603"/>
                <a:ext cx="2446283" cy="419000"/>
              </a:xfrm>
              <a:prstGeom prst="rect">
                <a:avLst/>
              </a:prstGeom>
            </p:spPr>
          </p:pic>
        </mc:Fallback>
      </mc:AlternateContent>
      <p:sp>
        <p:nvSpPr>
          <p:cNvPr id="2" name="Title 1"/>
          <p:cNvSpPr>
            <a:spLocks noGrp="1"/>
          </p:cNvSpPr>
          <p:nvPr>
            <p:ph type="title"/>
          </p:nvPr>
        </p:nvSpPr>
        <p:spPr/>
        <p:txBody>
          <a:bodyPr/>
          <a:lstStyle/>
          <a:p>
            <a:r>
              <a:rPr lang="en-US" dirty="0">
                <a:solidFill>
                  <a:schemeClr val="tx2">
                    <a:lumMod val="60000"/>
                    <a:lumOff val="40000"/>
                  </a:schemeClr>
                </a:solidFill>
              </a:rPr>
              <a:t>How to handle categorical variables in KNN?</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300" dirty="0">
                <a:latin typeface="Roboto" panose="02000000000000000000" pitchFamily="2" charset="0"/>
                <a:ea typeface="Roboto" panose="02000000000000000000" pitchFamily="2" charset="0"/>
              </a:rPr>
              <a:t>Create dummy variables out of a categorical variable and include them instead of original categorical variable. </a:t>
            </a:r>
            <a:endParaRPr lang="en-IN" sz="2300" dirty="0">
              <a:latin typeface="Roboto" panose="02000000000000000000" pitchFamily="2" charset="0"/>
              <a:ea typeface="Roboto" panose="02000000000000000000" pitchFamily="2" charset="0"/>
            </a:endParaRPr>
          </a:p>
          <a:p>
            <a:pPr marL="0" indent="0">
              <a:lnSpc>
                <a:spcPct val="150000"/>
              </a:lnSpc>
              <a:buNone/>
            </a:pPr>
            <a:r>
              <a:rPr lang="en-US" sz="2300" dirty="0">
                <a:latin typeface="Roboto" panose="02000000000000000000" pitchFamily="2" charset="0"/>
                <a:ea typeface="Roboto" panose="02000000000000000000" pitchFamily="2" charset="0"/>
              </a:rPr>
              <a:t>Unlike regression, create k dummies instead of (k-1). </a:t>
            </a:r>
            <a:endParaRPr lang="en-IN" sz="2300" dirty="0">
              <a:latin typeface="Roboto" panose="02000000000000000000" pitchFamily="2" charset="0"/>
              <a:ea typeface="Roboto" panose="02000000000000000000" pitchFamily="2" charset="0"/>
            </a:endParaRPr>
          </a:p>
          <a:p>
            <a:pPr marL="0" indent="0">
              <a:lnSpc>
                <a:spcPct val="150000"/>
              </a:lnSpc>
              <a:buNone/>
            </a:pPr>
            <a:r>
              <a:rPr lang="en-US" sz="2300" dirty="0">
                <a:latin typeface="Roboto" panose="02000000000000000000" pitchFamily="2" charset="0"/>
                <a:ea typeface="Roboto" panose="02000000000000000000" pitchFamily="2" charset="0"/>
              </a:rPr>
              <a:t>For example, a categorical variable named "Department" has 5 unique levels / categories. So we will create 5 dummy variables. Each dummy variable has 1 against its department and else 0.</a:t>
            </a:r>
            <a:endParaRPr lang="en-IN" sz="23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1900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60000"/>
                    <a:lumOff val="40000"/>
                  </a:schemeClr>
                </a:solidFill>
              </a:rPr>
              <a:t>Advantages</a:t>
            </a:r>
          </a:p>
        </p:txBody>
      </p:sp>
      <p:sp>
        <p:nvSpPr>
          <p:cNvPr id="3" name="Content Placeholder 2"/>
          <p:cNvSpPr>
            <a:spLocks noGrp="1"/>
          </p:cNvSpPr>
          <p:nvPr>
            <p:ph idx="1"/>
          </p:nvPr>
        </p:nvSpPr>
        <p:spPr/>
        <p:txBody>
          <a:bodyPr>
            <a:normAutofit/>
          </a:bodyPr>
          <a:lstStyle/>
          <a:p>
            <a:pPr fontAlgn="base">
              <a:lnSpc>
                <a:spcPct val="150000"/>
              </a:lnSpc>
            </a:pPr>
            <a:r>
              <a:rPr lang="en-US" sz="2400" dirty="0">
                <a:latin typeface="Roboto" panose="02000000000000000000" pitchFamily="2" charset="0"/>
                <a:ea typeface="Roboto" panose="02000000000000000000" pitchFamily="2" charset="0"/>
              </a:rPr>
              <a:t>Easy to understand</a:t>
            </a:r>
          </a:p>
          <a:p>
            <a:pPr fontAlgn="base">
              <a:lnSpc>
                <a:spcPct val="150000"/>
              </a:lnSpc>
            </a:pPr>
            <a:r>
              <a:rPr lang="en-US" sz="2400" dirty="0">
                <a:latin typeface="Roboto" panose="02000000000000000000" pitchFamily="2" charset="0"/>
                <a:ea typeface="Roboto" panose="02000000000000000000" pitchFamily="2" charset="0"/>
              </a:rPr>
              <a:t>No assumptions about data</a:t>
            </a:r>
          </a:p>
          <a:p>
            <a:pPr fontAlgn="base">
              <a:lnSpc>
                <a:spcPct val="150000"/>
              </a:lnSpc>
            </a:pPr>
            <a:r>
              <a:rPr lang="en-US" sz="2400" dirty="0">
                <a:latin typeface="Roboto" panose="02000000000000000000" pitchFamily="2" charset="0"/>
                <a:ea typeface="Roboto" panose="02000000000000000000" pitchFamily="2" charset="0"/>
              </a:rPr>
              <a:t>Can be applied to both classification and regression</a:t>
            </a:r>
          </a:p>
          <a:p>
            <a:pPr fontAlgn="base">
              <a:lnSpc>
                <a:spcPct val="150000"/>
              </a:lnSpc>
            </a:pPr>
            <a:r>
              <a:rPr lang="en-US" sz="2400" dirty="0">
                <a:latin typeface="Roboto" panose="02000000000000000000" pitchFamily="2" charset="0"/>
                <a:ea typeface="Roboto" panose="02000000000000000000" pitchFamily="2" charset="0"/>
              </a:rPr>
              <a:t>Works easily on multi-class problems</a:t>
            </a:r>
          </a:p>
        </p:txBody>
      </p:sp>
    </p:spTree>
    <p:extLst>
      <p:ext uri="{BB962C8B-B14F-4D97-AF65-F5344CB8AC3E}">
        <p14:creationId xmlns:p14="http://schemas.microsoft.com/office/powerpoint/2010/main" val="253199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A71DEFA-2B7E-1741-87D4-C9818245CB1C}"/>
                  </a:ext>
                </a:extLst>
              </p14:cNvPr>
              <p14:cNvContentPartPr/>
              <p14:nvPr/>
            </p14:nvContentPartPr>
            <p14:xfrm>
              <a:off x="1926381" y="4951523"/>
              <a:ext cx="2151360" cy="333000"/>
            </p14:xfrm>
          </p:contentPart>
        </mc:Choice>
        <mc:Fallback xmlns="">
          <p:pic>
            <p:nvPicPr>
              <p:cNvPr id="5" name="Ink 4">
                <a:extLst>
                  <a:ext uri="{FF2B5EF4-FFF2-40B4-BE49-F238E27FC236}">
                    <a16:creationId xmlns:a16="http://schemas.microsoft.com/office/drawing/2014/main" id="{9A71DEFA-2B7E-1741-87D4-C9818245CB1C}"/>
                  </a:ext>
                </a:extLst>
              </p:cNvPr>
              <p:cNvPicPr/>
              <p:nvPr/>
            </p:nvPicPr>
            <p:blipFill>
              <a:blip r:embed="rId5"/>
              <a:stretch>
                <a:fillRect/>
              </a:stretch>
            </p:blipFill>
            <p:spPr>
              <a:xfrm>
                <a:off x="1890381" y="4879883"/>
                <a:ext cx="22230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096010E-A622-8842-9C13-E9C48865B406}"/>
                  </a:ext>
                </a:extLst>
              </p14:cNvPr>
              <p14:cNvContentPartPr/>
              <p14:nvPr/>
            </p14:nvContentPartPr>
            <p14:xfrm>
              <a:off x="7502061" y="4453643"/>
              <a:ext cx="3175200" cy="340560"/>
            </p14:xfrm>
          </p:contentPart>
        </mc:Choice>
        <mc:Fallback xmlns="">
          <p:pic>
            <p:nvPicPr>
              <p:cNvPr id="6" name="Ink 5">
                <a:extLst>
                  <a:ext uri="{FF2B5EF4-FFF2-40B4-BE49-F238E27FC236}">
                    <a16:creationId xmlns:a16="http://schemas.microsoft.com/office/drawing/2014/main" id="{B096010E-A622-8842-9C13-E9C48865B406}"/>
                  </a:ext>
                </a:extLst>
              </p:cNvPr>
              <p:cNvPicPr/>
              <p:nvPr/>
            </p:nvPicPr>
            <p:blipFill>
              <a:blip r:embed="rId7"/>
              <a:stretch>
                <a:fillRect/>
              </a:stretch>
            </p:blipFill>
            <p:spPr>
              <a:xfrm>
                <a:off x="7466061" y="4381643"/>
                <a:ext cx="32468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D1EF6537-F0A4-174B-AE04-1C6B1FA99ABD}"/>
                  </a:ext>
                </a:extLst>
              </p14:cNvPr>
              <p14:cNvContentPartPr/>
              <p14:nvPr/>
            </p14:nvContentPartPr>
            <p14:xfrm>
              <a:off x="3291141" y="1980803"/>
              <a:ext cx="5775840" cy="372600"/>
            </p14:xfrm>
          </p:contentPart>
        </mc:Choice>
        <mc:Fallback xmlns="">
          <p:pic>
            <p:nvPicPr>
              <p:cNvPr id="4" name="Ink 3">
                <a:extLst>
                  <a:ext uri="{FF2B5EF4-FFF2-40B4-BE49-F238E27FC236}">
                    <a16:creationId xmlns:a16="http://schemas.microsoft.com/office/drawing/2014/main" id="{D1EF6537-F0A4-174B-AE04-1C6B1FA99ABD}"/>
                  </a:ext>
                </a:extLst>
              </p:cNvPr>
              <p:cNvPicPr/>
              <p:nvPr/>
            </p:nvPicPr>
            <p:blipFill>
              <a:blip r:embed="rId3"/>
              <a:stretch>
                <a:fillRect/>
              </a:stretch>
            </p:blipFill>
            <p:spPr>
              <a:xfrm>
                <a:off x="3237501" y="1872803"/>
                <a:ext cx="5883480" cy="588240"/>
              </a:xfrm>
              <a:prstGeom prst="rect">
                <a:avLst/>
              </a:prstGeom>
            </p:spPr>
          </p:pic>
        </mc:Fallback>
      </mc:AlternateContent>
      <p:sp>
        <p:nvSpPr>
          <p:cNvPr id="2" name="Title 1"/>
          <p:cNvSpPr>
            <a:spLocks noGrp="1"/>
          </p:cNvSpPr>
          <p:nvPr>
            <p:ph type="title"/>
          </p:nvPr>
        </p:nvSpPr>
        <p:spPr/>
        <p:txBody>
          <a:bodyPr/>
          <a:lstStyle/>
          <a:p>
            <a:r>
              <a:rPr lang="en-IN" dirty="0">
                <a:solidFill>
                  <a:srgbClr val="002060"/>
                </a:solidFill>
              </a:rPr>
              <a:t>K-NN</a:t>
            </a:r>
          </a:p>
        </p:txBody>
      </p:sp>
      <p:sp>
        <p:nvSpPr>
          <p:cNvPr id="3" name="Content Placeholder 2"/>
          <p:cNvSpPr>
            <a:spLocks noGrp="1"/>
          </p:cNvSpPr>
          <p:nvPr>
            <p:ph idx="1"/>
          </p:nvPr>
        </p:nvSpPr>
        <p:spPr/>
        <p:txBody>
          <a:bodyPr vert="horz" lIns="91440" tIns="45720" rIns="91440" bIns="45720" rtlCol="0">
            <a:noAutofit/>
          </a:bodyPr>
          <a:lstStyle/>
          <a:p>
            <a:pPr marL="0" indent="0">
              <a:lnSpc>
                <a:spcPct val="150000"/>
              </a:lnSpc>
              <a:buNone/>
            </a:pPr>
            <a:r>
              <a:rPr lang="en-US" sz="2400" dirty="0">
                <a:latin typeface="Roboto" panose="02000000000000000000" pitchFamily="2" charset="0"/>
              </a:rPr>
              <a:t>KNN algorithm is one of the simplest classification algorithm and it is one of the most used </a:t>
            </a:r>
            <a:r>
              <a:rPr lang="en-US" sz="2400">
                <a:latin typeface="Roboto" panose="02000000000000000000" pitchFamily="2" charset="0"/>
              </a:rPr>
              <a:t>learning algorithms</a:t>
            </a:r>
            <a:r>
              <a:rPr lang="en-US" sz="2400" dirty="0">
                <a:latin typeface="Roboto" panose="02000000000000000000" pitchFamily="2" charset="0"/>
              </a:rPr>
              <a:t>.</a:t>
            </a:r>
          </a:p>
          <a:p>
            <a:pPr marL="0" indent="0">
              <a:lnSpc>
                <a:spcPct val="150000"/>
              </a:lnSpc>
              <a:buNone/>
            </a:pPr>
            <a:endParaRPr lang="en-US" sz="2400" dirty="0">
              <a:latin typeface="Roboto" panose="02000000000000000000" pitchFamily="2" charset="0"/>
            </a:endParaRPr>
          </a:p>
          <a:p>
            <a:pPr marL="0" indent="0">
              <a:lnSpc>
                <a:spcPct val="150000"/>
              </a:lnSpc>
              <a:buNone/>
            </a:pPr>
            <a:r>
              <a:rPr lang="en-US" sz="2400" dirty="0">
                <a:latin typeface="Roboto" panose="02000000000000000000" pitchFamily="2" charset="0"/>
              </a:rPr>
              <a:t>KNN can be used for</a:t>
            </a:r>
            <a:r>
              <a:rPr lang="en-US" sz="2400">
                <a:latin typeface="Roboto" panose="02000000000000000000" pitchFamily="2" charset="0"/>
              </a:rPr>
              <a:t> classification</a:t>
            </a:r>
            <a:r>
              <a:rPr lang="en-US" sz="2400" dirty="0">
                <a:latin typeface="Roboto" panose="02000000000000000000" pitchFamily="2" charset="0"/>
              </a:rPr>
              <a:t> — the output is a class membership (predicts a class — a discrete value). An object is classified by a majority vote </a:t>
            </a:r>
            <a:r>
              <a:rPr lang="en-US" sz="2400">
                <a:latin typeface="Roboto" panose="02000000000000000000" pitchFamily="2" charset="0"/>
              </a:rPr>
              <a:t>of </a:t>
            </a:r>
            <a:r>
              <a:rPr lang="en-US" sz="2400" dirty="0">
                <a:latin typeface="Roboto" panose="02000000000000000000" pitchFamily="2" charset="0"/>
              </a:rPr>
              <a:t>its ‘k</a:t>
            </a:r>
            <a:r>
              <a:rPr lang="en-US" sz="2400">
                <a:latin typeface="Roboto" panose="02000000000000000000" pitchFamily="2" charset="0"/>
              </a:rPr>
              <a:t>’ </a:t>
            </a:r>
            <a:r>
              <a:rPr lang="en-US" sz="2400" dirty="0">
                <a:latin typeface="Roboto" panose="02000000000000000000" pitchFamily="2" charset="0"/>
              </a:rPr>
              <a:t>neighbors, with the object being assigned to the class most common among its k nearest neighbors.</a:t>
            </a:r>
            <a:endParaRPr lang="en-IN" sz="2400" dirty="0">
              <a:latin typeface="Roboto" panose="02000000000000000000" pitchFamily="2" charset="0"/>
            </a:endParaRPr>
          </a:p>
        </p:txBody>
      </p:sp>
    </p:spTree>
    <p:extLst>
      <p:ext uri="{BB962C8B-B14F-4D97-AF65-F5344CB8AC3E}">
        <p14:creationId xmlns:p14="http://schemas.microsoft.com/office/powerpoint/2010/main" val="4877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F61B64F-8623-C64B-8AC2-B20409377066}"/>
                  </a:ext>
                </a:extLst>
              </p14:cNvPr>
              <p14:cNvContentPartPr/>
              <p14:nvPr/>
            </p14:nvContentPartPr>
            <p14:xfrm>
              <a:off x="1144461" y="4642331"/>
              <a:ext cx="1229229" cy="261990"/>
            </p14:xfrm>
          </p:contentPart>
        </mc:Choice>
        <mc:Fallback>
          <p:pic>
            <p:nvPicPr>
              <p:cNvPr id="7" name="Ink 6">
                <a:extLst>
                  <a:ext uri="{FF2B5EF4-FFF2-40B4-BE49-F238E27FC236}">
                    <a16:creationId xmlns:a16="http://schemas.microsoft.com/office/drawing/2014/main" id="{6F61B64F-8623-C64B-8AC2-B20409377066}"/>
                  </a:ext>
                </a:extLst>
              </p:cNvPr>
              <p:cNvPicPr/>
              <p:nvPr/>
            </p:nvPicPr>
            <p:blipFill>
              <a:blip r:embed="rId3"/>
              <a:stretch>
                <a:fillRect/>
              </a:stretch>
            </p:blipFill>
            <p:spPr>
              <a:xfrm>
                <a:off x="1108466" y="4570257"/>
                <a:ext cx="1300859" cy="405778"/>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3A14EBE-35AF-684F-AED7-4F91F9F1E2EC}"/>
                  </a:ext>
                </a:extLst>
              </p14:cNvPr>
              <p14:cNvContentPartPr/>
              <p14:nvPr/>
            </p14:nvContentPartPr>
            <p14:xfrm>
              <a:off x="4399643" y="3989443"/>
              <a:ext cx="3080158" cy="147562"/>
            </p14:xfrm>
          </p:contentPart>
        </mc:Choice>
        <mc:Fallback>
          <p:pic>
            <p:nvPicPr>
              <p:cNvPr id="6" name="Ink 5">
                <a:extLst>
                  <a:ext uri="{FF2B5EF4-FFF2-40B4-BE49-F238E27FC236}">
                    <a16:creationId xmlns:a16="http://schemas.microsoft.com/office/drawing/2014/main" id="{83A14EBE-35AF-684F-AED7-4F91F9F1E2EC}"/>
                  </a:ext>
                </a:extLst>
              </p:cNvPr>
              <p:cNvPicPr/>
              <p:nvPr/>
            </p:nvPicPr>
            <p:blipFill>
              <a:blip r:embed="rId5"/>
              <a:stretch>
                <a:fillRect/>
              </a:stretch>
            </p:blipFill>
            <p:spPr>
              <a:xfrm>
                <a:off x="4345643" y="3881471"/>
                <a:ext cx="3187798" cy="36314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C8C34A8F-EA09-074B-8EA9-F215BE03FA46}"/>
                  </a:ext>
                </a:extLst>
              </p14:cNvPr>
              <p14:cNvContentPartPr/>
              <p14:nvPr/>
            </p14:nvContentPartPr>
            <p14:xfrm>
              <a:off x="1144461" y="3129879"/>
              <a:ext cx="3638918" cy="544050"/>
            </p14:xfrm>
          </p:contentPart>
        </mc:Choice>
        <mc:Fallback>
          <p:pic>
            <p:nvPicPr>
              <p:cNvPr id="5" name="Ink 4">
                <a:extLst>
                  <a:ext uri="{FF2B5EF4-FFF2-40B4-BE49-F238E27FC236}">
                    <a16:creationId xmlns:a16="http://schemas.microsoft.com/office/drawing/2014/main" id="{C8C34A8F-EA09-074B-8EA9-F215BE03FA46}"/>
                  </a:ext>
                </a:extLst>
              </p:cNvPr>
              <p:cNvPicPr/>
              <p:nvPr/>
            </p:nvPicPr>
            <p:blipFill>
              <a:blip r:embed="rId7"/>
              <a:stretch>
                <a:fillRect/>
              </a:stretch>
            </p:blipFill>
            <p:spPr>
              <a:xfrm>
                <a:off x="1108457" y="3057867"/>
                <a:ext cx="3710566" cy="68771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FAA0F31B-8D68-6C41-B3A1-8218E45F2EE6}"/>
                  </a:ext>
                </a:extLst>
              </p14:cNvPr>
              <p14:cNvContentPartPr/>
              <p14:nvPr/>
            </p14:nvContentPartPr>
            <p14:xfrm>
              <a:off x="1130781" y="1991108"/>
              <a:ext cx="3652598" cy="437040"/>
            </p14:xfrm>
          </p:contentPart>
        </mc:Choice>
        <mc:Fallback>
          <p:pic>
            <p:nvPicPr>
              <p:cNvPr id="4" name="Ink 3">
                <a:extLst>
                  <a:ext uri="{FF2B5EF4-FFF2-40B4-BE49-F238E27FC236}">
                    <a16:creationId xmlns:a16="http://schemas.microsoft.com/office/drawing/2014/main" id="{FAA0F31B-8D68-6C41-B3A1-8218E45F2EE6}"/>
                  </a:ext>
                </a:extLst>
              </p:cNvPr>
              <p:cNvPicPr/>
              <p:nvPr/>
            </p:nvPicPr>
            <p:blipFill>
              <a:blip r:embed="rId9"/>
              <a:stretch>
                <a:fillRect/>
              </a:stretch>
            </p:blipFill>
            <p:spPr>
              <a:xfrm>
                <a:off x="1094781" y="1919049"/>
                <a:ext cx="3724239" cy="580798"/>
              </a:xfrm>
              <a:prstGeom prst="rect">
                <a:avLst/>
              </a:prstGeom>
            </p:spPr>
          </p:pic>
        </mc:Fallback>
      </mc:AlternateContent>
      <p:sp>
        <p:nvSpPr>
          <p:cNvPr id="2" name="Title 1"/>
          <p:cNvSpPr>
            <a:spLocks noGrp="1"/>
          </p:cNvSpPr>
          <p:nvPr>
            <p:ph type="title"/>
          </p:nvPr>
        </p:nvSpPr>
        <p:spPr/>
        <p:txBody>
          <a:bodyPr/>
          <a:lstStyle/>
          <a:p>
            <a:r>
              <a:rPr lang="en-IN" dirty="0">
                <a:solidFill>
                  <a:schemeClr val="accent2">
                    <a:lumMod val="60000"/>
                    <a:lumOff val="40000"/>
                  </a:schemeClr>
                </a:solidFill>
              </a:rPr>
              <a:t>Disadvantages</a:t>
            </a:r>
          </a:p>
        </p:txBody>
      </p:sp>
      <p:sp>
        <p:nvSpPr>
          <p:cNvPr id="3" name="Content Placeholder 2"/>
          <p:cNvSpPr>
            <a:spLocks noGrp="1"/>
          </p:cNvSpPr>
          <p:nvPr>
            <p:ph idx="1"/>
          </p:nvPr>
        </p:nvSpPr>
        <p:spPr/>
        <p:txBody>
          <a:bodyPr>
            <a:normAutofit/>
          </a:bodyPr>
          <a:lstStyle/>
          <a:p>
            <a:pPr>
              <a:lnSpc>
                <a:spcPct val="150000"/>
              </a:lnSpc>
            </a:pPr>
            <a:r>
              <a:rPr lang="en-US" sz="2400" dirty="0">
                <a:latin typeface="Roboto" panose="02000000000000000000" pitchFamily="2" charset="0"/>
                <a:ea typeface="Roboto" panose="02000000000000000000" pitchFamily="2" charset="0"/>
              </a:rPr>
              <a:t>Computationally expensive — because the algorithm stores all of the training data</a:t>
            </a:r>
          </a:p>
          <a:p>
            <a:pPr>
              <a:lnSpc>
                <a:spcPct val="150000"/>
              </a:lnSpc>
            </a:pPr>
            <a:r>
              <a:rPr lang="en-US" sz="2400" dirty="0">
                <a:latin typeface="Roboto" panose="02000000000000000000" pitchFamily="2" charset="0"/>
                <a:ea typeface="Roboto" panose="02000000000000000000" pitchFamily="2" charset="0"/>
              </a:rPr>
              <a:t>High memory requirement - Stores all (or almost all) of the training data</a:t>
            </a:r>
          </a:p>
          <a:p>
            <a:pPr fontAlgn="base">
              <a:lnSpc>
                <a:spcPct val="150000"/>
              </a:lnSpc>
            </a:pPr>
            <a:r>
              <a:rPr lang="en-US" sz="2400" dirty="0">
                <a:latin typeface="Roboto" panose="02000000000000000000" pitchFamily="2" charset="0"/>
                <a:ea typeface="Roboto" panose="02000000000000000000" pitchFamily="2" charset="0"/>
              </a:rPr>
              <a:t>Does not work well with rare</a:t>
            </a:r>
            <a:r>
              <a:rPr lang="en-IN" sz="2400" dirty="0">
                <a:latin typeface="Roboto" panose="02000000000000000000" pitchFamily="2" charset="0"/>
                <a:ea typeface="Roboto" panose="02000000000000000000" pitchFamily="2" charset="0"/>
              </a:rPr>
              <a:t> erroneous </a:t>
            </a:r>
            <a:r>
              <a:rPr lang="en-US" sz="2400" dirty="0">
                <a:latin typeface="Roboto" panose="02000000000000000000" pitchFamily="2" charset="0"/>
                <a:ea typeface="Roboto" panose="02000000000000000000" pitchFamily="2" charset="0"/>
              </a:rPr>
              <a:t>events in the data</a:t>
            </a:r>
            <a:r>
              <a:rPr lang="en-IN" sz="2400" dirty="0">
                <a:latin typeface="Roboto" panose="02000000000000000000" pitchFamily="2" charset="0"/>
                <a:ea typeface="Roboto" panose="02000000000000000000" pitchFamily="2" charset="0"/>
              </a:rPr>
              <a:t> </a:t>
            </a:r>
            <a:endParaRPr lang="en-US" sz="2400" dirty="0">
              <a:latin typeface="Roboto" panose="02000000000000000000" pitchFamily="2" charset="0"/>
              <a:ea typeface="Roboto" panose="02000000000000000000" pitchFamily="2" charset="0"/>
            </a:endParaRPr>
          </a:p>
          <a:p>
            <a:pPr fontAlgn="base">
              <a:lnSpc>
                <a:spcPct val="150000"/>
              </a:lnSpc>
            </a:pPr>
            <a:r>
              <a:rPr lang="en-IN" sz="2400" dirty="0">
                <a:latin typeface="Roboto" panose="02000000000000000000" pitchFamily="2" charset="0"/>
                <a:ea typeface="Roboto" panose="02000000000000000000" pitchFamily="2" charset="0"/>
              </a:rPr>
              <a:t>Struggles with </a:t>
            </a:r>
            <a:r>
              <a:rPr lang="en-US" sz="2400" dirty="0">
                <a:latin typeface="Roboto" panose="02000000000000000000" pitchFamily="2" charset="0"/>
                <a:ea typeface="Roboto" panose="02000000000000000000" pitchFamily="2" charset="0"/>
              </a:rPr>
              <a:t>high number of independent variables</a:t>
            </a:r>
          </a:p>
        </p:txBody>
      </p:sp>
    </p:spTree>
    <p:extLst>
      <p:ext uri="{BB962C8B-B14F-4D97-AF65-F5344CB8AC3E}">
        <p14:creationId xmlns:p14="http://schemas.microsoft.com/office/powerpoint/2010/main" val="199745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19FEF27-043C-9643-BC51-3C4E2F21D6C3}"/>
                  </a:ext>
                </a:extLst>
              </p14:cNvPr>
              <p14:cNvContentPartPr/>
              <p14:nvPr/>
            </p14:nvContentPartPr>
            <p14:xfrm>
              <a:off x="1165680" y="5647807"/>
              <a:ext cx="2445840" cy="242640"/>
            </p14:xfrm>
          </p:contentPart>
        </mc:Choice>
        <mc:Fallback xmlns="">
          <p:pic>
            <p:nvPicPr>
              <p:cNvPr id="6" name="Ink 5">
                <a:extLst>
                  <a:ext uri="{FF2B5EF4-FFF2-40B4-BE49-F238E27FC236}">
                    <a16:creationId xmlns:a16="http://schemas.microsoft.com/office/drawing/2014/main" id="{219FEF27-043C-9643-BC51-3C4E2F21D6C3}"/>
                  </a:ext>
                </a:extLst>
              </p:cNvPr>
              <p:cNvPicPr/>
              <p:nvPr/>
            </p:nvPicPr>
            <p:blipFill>
              <a:blip r:embed="rId7"/>
              <a:stretch>
                <a:fillRect/>
              </a:stretch>
            </p:blipFill>
            <p:spPr>
              <a:xfrm>
                <a:off x="1129680" y="5575807"/>
                <a:ext cx="2517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77F2C5F-01BA-D64F-B4BF-062C6CD6D336}"/>
                  </a:ext>
                </a:extLst>
              </p14:cNvPr>
              <p14:cNvContentPartPr/>
              <p14:nvPr/>
            </p14:nvContentPartPr>
            <p14:xfrm>
              <a:off x="1167840" y="4211407"/>
              <a:ext cx="5000760" cy="318960"/>
            </p14:xfrm>
          </p:contentPart>
        </mc:Choice>
        <mc:Fallback xmlns="">
          <p:pic>
            <p:nvPicPr>
              <p:cNvPr id="5" name="Ink 4">
                <a:extLst>
                  <a:ext uri="{FF2B5EF4-FFF2-40B4-BE49-F238E27FC236}">
                    <a16:creationId xmlns:a16="http://schemas.microsoft.com/office/drawing/2014/main" id="{E77F2C5F-01BA-D64F-B4BF-062C6CD6D336}"/>
                  </a:ext>
                </a:extLst>
              </p:cNvPr>
              <p:cNvPicPr/>
              <p:nvPr/>
            </p:nvPicPr>
            <p:blipFill>
              <a:blip r:embed="rId5"/>
              <a:stretch>
                <a:fillRect/>
              </a:stretch>
            </p:blipFill>
            <p:spPr>
              <a:xfrm>
                <a:off x="1131840" y="4139407"/>
                <a:ext cx="50724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AA28B636-A560-2E42-837D-87ECF3F81D5D}"/>
                  </a:ext>
                </a:extLst>
              </p14:cNvPr>
              <p14:cNvContentPartPr/>
              <p14:nvPr/>
            </p14:nvContentPartPr>
            <p14:xfrm>
              <a:off x="1177920" y="1954584"/>
              <a:ext cx="1558080" cy="299520"/>
            </p14:xfrm>
          </p:contentPart>
        </mc:Choice>
        <mc:Fallback xmlns="">
          <p:pic>
            <p:nvPicPr>
              <p:cNvPr id="4" name="Ink 3">
                <a:extLst>
                  <a:ext uri="{FF2B5EF4-FFF2-40B4-BE49-F238E27FC236}">
                    <a16:creationId xmlns:a16="http://schemas.microsoft.com/office/drawing/2014/main" id="{AA28B636-A560-2E42-837D-87ECF3F81D5D}"/>
                  </a:ext>
                </a:extLst>
              </p:cNvPr>
              <p:cNvPicPr/>
              <p:nvPr/>
            </p:nvPicPr>
            <p:blipFill>
              <a:blip r:embed="rId3"/>
              <a:stretch>
                <a:fillRect/>
              </a:stretch>
            </p:blipFill>
            <p:spPr>
              <a:xfrm>
                <a:off x="1141920" y="1882944"/>
                <a:ext cx="1629720" cy="443160"/>
              </a:xfrm>
              <a:prstGeom prst="rect">
                <a:avLst/>
              </a:prstGeom>
            </p:spPr>
          </p:pic>
        </mc:Fallback>
      </mc:AlternateContent>
      <p:sp>
        <p:nvSpPr>
          <p:cNvPr id="2" name="Title 1"/>
          <p:cNvSpPr>
            <a:spLocks noGrp="1"/>
          </p:cNvSpPr>
          <p:nvPr>
            <p:ph type="title"/>
          </p:nvPr>
        </p:nvSpPr>
        <p:spPr/>
        <p:txBody>
          <a:bodyPr/>
          <a:lstStyle/>
          <a:p>
            <a:r>
              <a:rPr lang="en-IN" dirty="0">
                <a:solidFill>
                  <a:srgbClr val="002060"/>
                </a:solidFill>
              </a:rPr>
              <a:t>Applications &amp; Examples</a:t>
            </a:r>
          </a:p>
        </p:txBody>
      </p:sp>
      <p:sp>
        <p:nvSpPr>
          <p:cNvPr id="3" name="Content Placeholder 2"/>
          <p:cNvSpPr>
            <a:spLocks noGrp="1"/>
          </p:cNvSpPr>
          <p:nvPr>
            <p:ph idx="1"/>
          </p:nvPr>
        </p:nvSpPr>
        <p:spPr/>
        <p:txBody>
          <a:bodyPr>
            <a:normAutofit lnSpcReduction="10000"/>
          </a:bodyPr>
          <a:lstStyle/>
          <a:p>
            <a:pPr>
              <a:lnSpc>
                <a:spcPct val="150000"/>
              </a:lnSpc>
            </a:pPr>
            <a:r>
              <a:rPr lang="en-US" sz="2000" dirty="0">
                <a:latin typeface="Roboto" panose="02000000000000000000" pitchFamily="2" charset="0"/>
                <a:ea typeface="Roboto" panose="02000000000000000000" pitchFamily="2" charset="0"/>
              </a:rPr>
              <a:t>Credit ratings — collecting financial characteristics vs. comparing people with similar financial features to a database. By the very nature of a credit rating, people who have similar financial details would be given similar credit ratings. Therefore, they would like to be able to use this existing database to predict a new customer’s credit rating, without having to perform all the calculations.</a:t>
            </a:r>
          </a:p>
          <a:p>
            <a:pPr>
              <a:lnSpc>
                <a:spcPct val="150000"/>
              </a:lnSpc>
            </a:pPr>
            <a:r>
              <a:rPr lang="en-US" sz="2000" dirty="0">
                <a:latin typeface="Roboto" panose="02000000000000000000" pitchFamily="2" charset="0"/>
                <a:ea typeface="Roboto" panose="02000000000000000000" pitchFamily="2" charset="0"/>
              </a:rPr>
              <a:t>Should the bank give a loan to an individual? Would an individual default on his or her loan? Is that person closer in characteristics to people who defaulted or did not default on their loans?</a:t>
            </a:r>
          </a:p>
          <a:p>
            <a:pPr>
              <a:lnSpc>
                <a:spcPct val="150000"/>
              </a:lnSpc>
            </a:pPr>
            <a:r>
              <a:rPr lang="en-US" sz="2000" dirty="0">
                <a:latin typeface="Roboto" panose="02000000000000000000" pitchFamily="2" charset="0"/>
                <a:ea typeface="Roboto" panose="02000000000000000000" pitchFamily="2" charset="0"/>
              </a:rPr>
              <a:t>Handwriting detection (like OCR), image recognition and even video recognition.</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63975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41A0C70-514C-5041-9C4C-0F851DBF0CF3}"/>
                  </a:ext>
                </a:extLst>
              </p14:cNvPr>
              <p14:cNvContentPartPr/>
              <p14:nvPr/>
            </p14:nvContentPartPr>
            <p14:xfrm>
              <a:off x="5987142" y="3247739"/>
              <a:ext cx="2902857" cy="577380"/>
            </p14:xfrm>
          </p:contentPart>
        </mc:Choice>
        <mc:Fallback>
          <p:pic>
            <p:nvPicPr>
              <p:cNvPr id="5" name="Ink 4">
                <a:extLst>
                  <a:ext uri="{FF2B5EF4-FFF2-40B4-BE49-F238E27FC236}">
                    <a16:creationId xmlns:a16="http://schemas.microsoft.com/office/drawing/2014/main" id="{741A0C70-514C-5041-9C4C-0F851DBF0CF3}"/>
                  </a:ext>
                </a:extLst>
              </p:cNvPr>
              <p:cNvPicPr/>
              <p:nvPr/>
            </p:nvPicPr>
            <p:blipFill>
              <a:blip r:embed="rId3"/>
              <a:stretch>
                <a:fillRect/>
              </a:stretch>
            </p:blipFill>
            <p:spPr>
              <a:xfrm>
                <a:off x="5951144" y="3175702"/>
                <a:ext cx="2974492" cy="7210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672E6FA-2E27-5E40-8272-1337E2330BA8}"/>
                  </a:ext>
                </a:extLst>
              </p14:cNvPr>
              <p14:cNvContentPartPr/>
              <p14:nvPr/>
            </p14:nvContentPartPr>
            <p14:xfrm>
              <a:off x="863109" y="2027811"/>
              <a:ext cx="627840" cy="435600"/>
            </p14:xfrm>
          </p:contentPart>
        </mc:Choice>
        <mc:Fallback xmlns="">
          <p:pic>
            <p:nvPicPr>
              <p:cNvPr id="4" name="Ink 3">
                <a:extLst>
                  <a:ext uri="{FF2B5EF4-FFF2-40B4-BE49-F238E27FC236}">
                    <a16:creationId xmlns:a16="http://schemas.microsoft.com/office/drawing/2014/main" id="{E672E6FA-2E27-5E40-8272-1337E2330BA8}"/>
                  </a:ext>
                </a:extLst>
              </p:cNvPr>
              <p:cNvPicPr/>
              <p:nvPr/>
            </p:nvPicPr>
            <p:blipFill>
              <a:blip r:embed="rId5"/>
              <a:stretch>
                <a:fillRect/>
              </a:stretch>
            </p:blipFill>
            <p:spPr>
              <a:xfrm>
                <a:off x="827469" y="1956171"/>
                <a:ext cx="699480" cy="579240"/>
              </a:xfrm>
              <a:prstGeom prst="rect">
                <a:avLst/>
              </a:prstGeom>
            </p:spPr>
          </p:pic>
        </mc:Fallback>
      </mc:AlternateContent>
      <p:sp>
        <p:nvSpPr>
          <p:cNvPr id="2" name="Title 1"/>
          <p:cNvSpPr>
            <a:spLocks noGrp="1"/>
          </p:cNvSpPr>
          <p:nvPr>
            <p:ph type="title"/>
          </p:nvPr>
        </p:nvSpPr>
        <p:spPr/>
        <p:txBody>
          <a:bodyPr/>
          <a:lstStyle/>
          <a:p>
            <a:r>
              <a:rPr lang="en-US" dirty="0">
                <a:solidFill>
                  <a:srgbClr val="C00000"/>
                </a:solidFill>
              </a:rPr>
              <a:t>Can K-NN be used for Regression?</a:t>
            </a:r>
            <a:endParaRPr lang="en-IN" dirty="0">
              <a:solidFill>
                <a:srgbClr val="C00000"/>
              </a:solidFill>
            </a:endParaRPr>
          </a:p>
        </p:txBody>
      </p:sp>
      <p:sp>
        <p:nvSpPr>
          <p:cNvPr id="3" name="Content Placeholder 2"/>
          <p:cNvSpPr>
            <a:spLocks noGrp="1"/>
          </p:cNvSpPr>
          <p:nvPr>
            <p:ph idx="1"/>
          </p:nvPr>
        </p:nvSpPr>
        <p:spPr>
          <a:xfrm>
            <a:off x="838200" y="1825625"/>
            <a:ext cx="10515600" cy="4351338"/>
          </a:xfrm>
        </p:spPr>
        <p:txBody>
          <a:bodyPr>
            <a:normAutofit/>
          </a:bodyPr>
          <a:lstStyle/>
          <a:p>
            <a:pPr marL="0" indent="0">
              <a:lnSpc>
                <a:spcPct val="150000"/>
              </a:lnSpc>
              <a:buNone/>
            </a:pPr>
            <a:r>
              <a:rPr lang="en-US" sz="2600" i="1" dirty="0"/>
              <a:t>Yes, K-nearest neighbor can be used for regression. In other words, K-nearest neighbor algorithm can be applied  when dependent variable is continuous. </a:t>
            </a:r>
          </a:p>
          <a:p>
            <a:pPr marL="0" indent="0">
              <a:lnSpc>
                <a:spcPct val="150000"/>
              </a:lnSpc>
              <a:buNone/>
            </a:pPr>
            <a:r>
              <a:rPr lang="en-US" sz="2600" i="1" dirty="0"/>
              <a:t>In this case, the predicted value is the average of the values of its k nearest neighbors.</a:t>
            </a:r>
            <a:endParaRPr lang="en-IN" sz="2600" dirty="0"/>
          </a:p>
        </p:txBody>
      </p:sp>
    </p:spTree>
    <p:extLst>
      <p:ext uri="{BB962C8B-B14F-4D97-AF65-F5344CB8AC3E}">
        <p14:creationId xmlns:p14="http://schemas.microsoft.com/office/powerpoint/2010/main" val="52388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dirty="0"/>
              <a:t>Python’s sklearn Documentation</a:t>
            </a:r>
          </a:p>
        </p:txBody>
      </p:sp>
      <p:sp>
        <p:nvSpPr>
          <p:cNvPr id="5" name="Text Placeholder 4"/>
          <p:cNvSpPr>
            <a:spLocks noGrp="1"/>
          </p:cNvSpPr>
          <p:nvPr>
            <p:ph type="body" idx="1"/>
          </p:nvPr>
        </p:nvSpPr>
        <p:spPr/>
        <p:txBody>
          <a:bodyPr>
            <a:normAutofit/>
          </a:bodyPr>
          <a:lstStyle/>
          <a:p>
            <a:r>
              <a:rPr lang="en-IN" sz="2000" dirty="0">
                <a:hlinkClick r:id="rId2"/>
              </a:rPr>
              <a:t>http://scikit-learn.org/stable/modules/neighbors.html</a:t>
            </a:r>
          </a:p>
          <a:p>
            <a:r>
              <a:rPr lang="en-IN" sz="2000" dirty="0">
                <a:hlinkClick r:id="rId2"/>
              </a:rPr>
              <a:t>http://scikit-learn.org/stable/modules/generated/sklearn.neighbors.KNeighborsClassifier.html</a:t>
            </a:r>
            <a:endParaRPr lang="en-IN" sz="2000" dirty="0"/>
          </a:p>
        </p:txBody>
      </p:sp>
    </p:spTree>
    <p:extLst>
      <p:ext uri="{BB962C8B-B14F-4D97-AF65-F5344CB8AC3E}">
        <p14:creationId xmlns:p14="http://schemas.microsoft.com/office/powerpoint/2010/main" val="70067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509EB96-C894-FC4A-B1A6-79C005DF743C}"/>
                  </a:ext>
                </a:extLst>
              </p14:cNvPr>
              <p14:cNvContentPartPr/>
              <p14:nvPr/>
            </p14:nvContentPartPr>
            <p14:xfrm>
              <a:off x="932781" y="4681163"/>
              <a:ext cx="4770360" cy="312840"/>
            </p14:xfrm>
          </p:contentPart>
        </mc:Choice>
        <mc:Fallback xmlns="">
          <p:pic>
            <p:nvPicPr>
              <p:cNvPr id="6" name="Ink 5">
                <a:extLst>
                  <a:ext uri="{FF2B5EF4-FFF2-40B4-BE49-F238E27FC236}">
                    <a16:creationId xmlns:a16="http://schemas.microsoft.com/office/drawing/2014/main" id="{D509EB96-C894-FC4A-B1A6-79C005DF743C}"/>
                  </a:ext>
                </a:extLst>
              </p:cNvPr>
              <p:cNvPicPr/>
              <p:nvPr/>
            </p:nvPicPr>
            <p:blipFill>
              <a:blip r:embed="rId7"/>
              <a:stretch>
                <a:fillRect/>
              </a:stretch>
            </p:blipFill>
            <p:spPr>
              <a:xfrm>
                <a:off x="896781" y="4609523"/>
                <a:ext cx="484200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3ACEECE-40BA-AD48-90FC-DEF49DEFC526}"/>
                  </a:ext>
                </a:extLst>
              </p14:cNvPr>
              <p14:cNvContentPartPr/>
              <p14:nvPr/>
            </p14:nvContentPartPr>
            <p14:xfrm>
              <a:off x="940341" y="3269963"/>
              <a:ext cx="4256280" cy="411840"/>
            </p14:xfrm>
          </p:contentPart>
        </mc:Choice>
        <mc:Fallback xmlns="">
          <p:pic>
            <p:nvPicPr>
              <p:cNvPr id="5" name="Ink 4">
                <a:extLst>
                  <a:ext uri="{FF2B5EF4-FFF2-40B4-BE49-F238E27FC236}">
                    <a16:creationId xmlns:a16="http://schemas.microsoft.com/office/drawing/2014/main" id="{63ACEECE-40BA-AD48-90FC-DEF49DEFC526}"/>
                  </a:ext>
                </a:extLst>
              </p:cNvPr>
              <p:cNvPicPr/>
              <p:nvPr/>
            </p:nvPicPr>
            <p:blipFill>
              <a:blip r:embed="rId5"/>
              <a:stretch>
                <a:fillRect/>
              </a:stretch>
            </p:blipFill>
            <p:spPr>
              <a:xfrm>
                <a:off x="904341" y="3198323"/>
                <a:ext cx="4327920" cy="55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4158822D-D3EC-F44E-890A-1FC67914905D}"/>
                  </a:ext>
                </a:extLst>
              </p14:cNvPr>
              <p14:cNvContentPartPr/>
              <p14:nvPr/>
            </p14:nvContentPartPr>
            <p14:xfrm>
              <a:off x="887421" y="1948763"/>
              <a:ext cx="5174280" cy="443880"/>
            </p14:xfrm>
          </p:contentPart>
        </mc:Choice>
        <mc:Fallback xmlns="">
          <p:pic>
            <p:nvPicPr>
              <p:cNvPr id="4" name="Ink 3">
                <a:extLst>
                  <a:ext uri="{FF2B5EF4-FFF2-40B4-BE49-F238E27FC236}">
                    <a16:creationId xmlns:a16="http://schemas.microsoft.com/office/drawing/2014/main" id="{4158822D-D3EC-F44E-890A-1FC67914905D}"/>
                  </a:ext>
                </a:extLst>
              </p:cNvPr>
              <p:cNvPicPr/>
              <p:nvPr/>
            </p:nvPicPr>
            <p:blipFill>
              <a:blip r:embed="rId3"/>
              <a:stretch>
                <a:fillRect/>
              </a:stretch>
            </p:blipFill>
            <p:spPr>
              <a:xfrm>
                <a:off x="851421" y="1877123"/>
                <a:ext cx="5245920" cy="587520"/>
              </a:xfrm>
              <a:prstGeom prst="rect">
                <a:avLst/>
              </a:prstGeom>
            </p:spPr>
          </p:pic>
        </mc:Fallback>
      </mc:AlternateContent>
      <p:sp>
        <p:nvSpPr>
          <p:cNvPr id="2" name="Title 1"/>
          <p:cNvSpPr>
            <a:spLocks noGrp="1"/>
          </p:cNvSpPr>
          <p:nvPr>
            <p:ph type="title"/>
          </p:nvPr>
        </p:nvSpPr>
        <p:spPr/>
        <p:txBody>
          <a:bodyPr/>
          <a:lstStyle/>
          <a:p>
            <a:r>
              <a:rPr lang="en-IN" dirty="0">
                <a:solidFill>
                  <a:schemeClr val="accent6">
                    <a:lumMod val="75000"/>
                  </a:schemeClr>
                </a:solidFill>
              </a:rPr>
              <a:t>Features</a:t>
            </a:r>
          </a:p>
        </p:txBody>
      </p:sp>
      <p:sp>
        <p:nvSpPr>
          <p:cNvPr id="3" name="Content Placeholder 2"/>
          <p:cNvSpPr>
            <a:spLocks noGrp="1"/>
          </p:cNvSpPr>
          <p:nvPr>
            <p:ph idx="1"/>
          </p:nvPr>
        </p:nvSpPr>
        <p:spPr/>
        <p:txBody>
          <a:bodyPr vert="horz" lIns="91440" tIns="45720" rIns="91440" bIns="45720" rtlCol="0">
            <a:noAutofit/>
          </a:bodyPr>
          <a:lstStyle/>
          <a:p>
            <a:pPr marL="0" indent="0">
              <a:lnSpc>
                <a:spcPct val="150000"/>
              </a:lnSpc>
              <a:buNone/>
            </a:pPr>
            <a:r>
              <a:rPr lang="en-US" sz="2400" dirty="0">
                <a:latin typeface="Roboto" panose="02000000000000000000" pitchFamily="2" charset="0"/>
              </a:rPr>
              <a:t>KNN stores the entire training dataset which it uses as its representation.</a:t>
            </a:r>
          </a:p>
          <a:p>
            <a:pPr marL="0" indent="0">
              <a:lnSpc>
                <a:spcPct val="150000"/>
              </a:lnSpc>
              <a:buNone/>
            </a:pPr>
            <a:endParaRPr lang="en-IN" sz="2400" dirty="0">
              <a:latin typeface="Roboto" panose="02000000000000000000" pitchFamily="2" charset="0"/>
            </a:endParaRPr>
          </a:p>
          <a:p>
            <a:pPr marL="0" indent="0">
              <a:lnSpc>
                <a:spcPct val="150000"/>
              </a:lnSpc>
              <a:buNone/>
            </a:pPr>
            <a:r>
              <a:rPr lang="en-US" sz="2400" dirty="0">
                <a:latin typeface="Roboto" panose="02000000000000000000" pitchFamily="2" charset="0"/>
              </a:rPr>
              <a:t>KNN does not learn any model.</a:t>
            </a:r>
            <a:endParaRPr lang="en-IN" sz="2400" dirty="0">
              <a:latin typeface="Roboto" panose="02000000000000000000" pitchFamily="2" charset="0"/>
            </a:endParaRPr>
          </a:p>
          <a:p>
            <a:pPr marL="0" indent="0">
              <a:lnSpc>
                <a:spcPct val="150000"/>
              </a:lnSpc>
              <a:buNone/>
            </a:pPr>
            <a:endParaRPr lang="en-US" sz="2400" dirty="0">
              <a:latin typeface="Roboto" panose="02000000000000000000" pitchFamily="2" charset="0"/>
            </a:endParaRPr>
          </a:p>
          <a:p>
            <a:pPr marL="0" indent="0">
              <a:lnSpc>
                <a:spcPct val="150000"/>
              </a:lnSpc>
              <a:buNone/>
            </a:pPr>
            <a:r>
              <a:rPr lang="en-US" sz="2400" dirty="0">
                <a:latin typeface="Roboto" panose="02000000000000000000" pitchFamily="2" charset="0"/>
              </a:rPr>
              <a:t>KNN makes predictions just-in-time by calculating the similarity between an input sample and each training instance.</a:t>
            </a:r>
          </a:p>
          <a:p>
            <a:pPr marL="0" indent="0">
              <a:lnSpc>
                <a:spcPct val="150000"/>
              </a:lnSpc>
              <a:buNone/>
            </a:pPr>
            <a:endParaRPr lang="en-IN" sz="2400" dirty="0">
              <a:latin typeface="Roboto" panose="02000000000000000000" pitchFamily="2" charset="0"/>
            </a:endParaRPr>
          </a:p>
        </p:txBody>
      </p:sp>
    </p:spTree>
    <p:extLst>
      <p:ext uri="{BB962C8B-B14F-4D97-AF65-F5344CB8AC3E}">
        <p14:creationId xmlns:p14="http://schemas.microsoft.com/office/powerpoint/2010/main" val="7973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0CCE1D4-59CF-2549-98AD-B2E0BD076F7E}"/>
                  </a:ext>
                </a:extLst>
              </p14:cNvPr>
              <p14:cNvContentPartPr/>
              <p14:nvPr/>
            </p14:nvContentPartPr>
            <p14:xfrm>
              <a:off x="2512461" y="4283003"/>
              <a:ext cx="4331880" cy="358920"/>
            </p14:xfrm>
          </p:contentPart>
        </mc:Choice>
        <mc:Fallback xmlns="">
          <p:pic>
            <p:nvPicPr>
              <p:cNvPr id="6" name="Ink 5">
                <a:extLst>
                  <a:ext uri="{FF2B5EF4-FFF2-40B4-BE49-F238E27FC236}">
                    <a16:creationId xmlns:a16="http://schemas.microsoft.com/office/drawing/2014/main" id="{F0CCE1D4-59CF-2549-98AD-B2E0BD076F7E}"/>
                  </a:ext>
                </a:extLst>
              </p:cNvPr>
              <p:cNvPicPr/>
              <p:nvPr/>
            </p:nvPicPr>
            <p:blipFill>
              <a:blip r:embed="rId7"/>
              <a:stretch>
                <a:fillRect/>
              </a:stretch>
            </p:blipFill>
            <p:spPr>
              <a:xfrm>
                <a:off x="2458821" y="4175363"/>
                <a:ext cx="443952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CDC4F1A-3098-3546-91FA-DECEA1CEF9BD}"/>
                  </a:ext>
                </a:extLst>
              </p14:cNvPr>
              <p14:cNvContentPartPr/>
              <p14:nvPr/>
            </p14:nvContentPartPr>
            <p14:xfrm>
              <a:off x="3654021" y="3750563"/>
              <a:ext cx="3670200" cy="386640"/>
            </p14:xfrm>
          </p:contentPart>
        </mc:Choice>
        <mc:Fallback xmlns="">
          <p:pic>
            <p:nvPicPr>
              <p:cNvPr id="5" name="Ink 4">
                <a:extLst>
                  <a:ext uri="{FF2B5EF4-FFF2-40B4-BE49-F238E27FC236}">
                    <a16:creationId xmlns:a16="http://schemas.microsoft.com/office/drawing/2014/main" id="{8CDC4F1A-3098-3546-91FA-DECEA1CEF9BD}"/>
                  </a:ext>
                </a:extLst>
              </p:cNvPr>
              <p:cNvPicPr/>
              <p:nvPr/>
            </p:nvPicPr>
            <p:blipFill>
              <a:blip r:embed="rId5"/>
              <a:stretch>
                <a:fillRect/>
              </a:stretch>
            </p:blipFill>
            <p:spPr>
              <a:xfrm>
                <a:off x="3618381" y="3678563"/>
                <a:ext cx="374184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F6FDBC8B-D7CF-7344-8D17-70EF80251F3E}"/>
                  </a:ext>
                </a:extLst>
              </p14:cNvPr>
              <p14:cNvContentPartPr/>
              <p14:nvPr/>
            </p14:nvContentPartPr>
            <p14:xfrm>
              <a:off x="4081701" y="3284363"/>
              <a:ext cx="2534400" cy="302760"/>
            </p14:xfrm>
          </p:contentPart>
        </mc:Choice>
        <mc:Fallback xmlns="">
          <p:pic>
            <p:nvPicPr>
              <p:cNvPr id="4" name="Ink 3">
                <a:extLst>
                  <a:ext uri="{FF2B5EF4-FFF2-40B4-BE49-F238E27FC236}">
                    <a16:creationId xmlns:a16="http://schemas.microsoft.com/office/drawing/2014/main" id="{F6FDBC8B-D7CF-7344-8D17-70EF80251F3E}"/>
                  </a:ext>
                </a:extLst>
              </p:cNvPr>
              <p:cNvPicPr/>
              <p:nvPr/>
            </p:nvPicPr>
            <p:blipFill>
              <a:blip r:embed="rId3"/>
              <a:stretch>
                <a:fillRect/>
              </a:stretch>
            </p:blipFill>
            <p:spPr>
              <a:xfrm>
                <a:off x="4045701" y="3212363"/>
                <a:ext cx="2606040" cy="446400"/>
              </a:xfrm>
              <a:prstGeom prst="rect">
                <a:avLst/>
              </a:prstGeom>
            </p:spPr>
          </p:pic>
        </mc:Fallback>
      </mc:AlternateContent>
      <p:sp>
        <p:nvSpPr>
          <p:cNvPr id="2" name="Title 1"/>
          <p:cNvSpPr>
            <a:spLocks noGrp="1"/>
          </p:cNvSpPr>
          <p:nvPr>
            <p:ph type="title"/>
          </p:nvPr>
        </p:nvSpPr>
        <p:spPr/>
        <p:txBody>
          <a:bodyPr/>
          <a:lstStyle/>
          <a:p>
            <a:r>
              <a:rPr lang="en-IN" dirty="0">
                <a:solidFill>
                  <a:schemeClr val="accent1">
                    <a:lumMod val="60000"/>
                    <a:lumOff val="40000"/>
                  </a:schemeClr>
                </a:solidFill>
              </a:rPr>
              <a:t>Lazy</a:t>
            </a:r>
          </a:p>
        </p:txBody>
      </p:sp>
      <p:sp>
        <p:nvSpPr>
          <p:cNvPr id="3" name="Content Placeholder 2"/>
          <p:cNvSpPr>
            <a:spLocks noGrp="1"/>
          </p:cNvSpPr>
          <p:nvPr>
            <p:ph idx="1"/>
          </p:nvPr>
        </p:nvSpPr>
        <p:spPr/>
        <p:txBody>
          <a:bodyPr>
            <a:noAutofit/>
          </a:bodyPr>
          <a:lstStyle/>
          <a:p>
            <a:pPr marL="0" indent="0">
              <a:lnSpc>
                <a:spcPct val="150000"/>
              </a:lnSpc>
              <a:buNone/>
            </a:pPr>
            <a:r>
              <a:rPr lang="en-US" sz="2400" dirty="0">
                <a:latin typeface="Roboto" panose="02000000000000000000" pitchFamily="2" charset="0"/>
                <a:ea typeface="Roboto" panose="02000000000000000000" pitchFamily="2" charset="0"/>
              </a:rPr>
              <a:t>KNN is a </a:t>
            </a:r>
            <a:r>
              <a:rPr lang="en-US" sz="2400" b="1" dirty="0">
                <a:latin typeface="Roboto" panose="02000000000000000000" pitchFamily="2" charset="0"/>
                <a:ea typeface="Roboto" panose="02000000000000000000" pitchFamily="2" charset="0"/>
              </a:rPr>
              <a:t>lazy</a:t>
            </a:r>
            <a:r>
              <a:rPr lang="en-US" sz="2400" dirty="0">
                <a:latin typeface="Roboto" panose="02000000000000000000" pitchFamily="2" charset="0"/>
                <a:ea typeface="Roboto" panose="02000000000000000000" pitchFamily="2" charset="0"/>
              </a:rPr>
              <a:t> algorithm (as opposed to an </a:t>
            </a:r>
            <a:r>
              <a:rPr lang="en-US" sz="2400" i="1" dirty="0">
                <a:latin typeface="Roboto" panose="02000000000000000000" pitchFamily="2" charset="0"/>
                <a:ea typeface="Roboto" panose="02000000000000000000" pitchFamily="2" charset="0"/>
              </a:rPr>
              <a:t>eager</a:t>
            </a:r>
            <a:r>
              <a:rPr lang="en-US" sz="2400" dirty="0">
                <a:latin typeface="Roboto" panose="02000000000000000000" pitchFamily="2" charset="0"/>
                <a:ea typeface="Roboto" panose="02000000000000000000" pitchFamily="2" charset="0"/>
              </a:rPr>
              <a:t> algorithm). This means it does not use the training data points to do any </a:t>
            </a:r>
            <a:r>
              <a:rPr lang="en-US" sz="2400" i="1" dirty="0">
                <a:latin typeface="Roboto" panose="02000000000000000000" pitchFamily="2" charset="0"/>
                <a:ea typeface="Roboto" panose="02000000000000000000" pitchFamily="2" charset="0"/>
              </a:rPr>
              <a:t>generalization</a:t>
            </a:r>
            <a:r>
              <a:rPr lang="en-US" sz="2400" dirty="0">
                <a:latin typeface="Roboto" panose="02000000000000000000" pitchFamily="2" charset="0"/>
                <a:ea typeface="Roboto" panose="02000000000000000000" pitchFamily="2" charset="0"/>
              </a:rPr>
              <a:t>. </a:t>
            </a:r>
          </a:p>
          <a:p>
            <a:pPr marL="0" indent="0">
              <a:lnSpc>
                <a:spcPct val="150000"/>
              </a:lnSpc>
              <a:buNone/>
            </a:pPr>
            <a:r>
              <a:rPr lang="en-US" sz="2400" dirty="0">
                <a:latin typeface="Roboto" panose="02000000000000000000" pitchFamily="2" charset="0"/>
                <a:ea typeface="Roboto" panose="02000000000000000000" pitchFamily="2" charset="0"/>
              </a:rPr>
              <a:t>In other words, there is </a:t>
            </a:r>
            <a:r>
              <a:rPr lang="en-US" sz="2400" i="1" dirty="0">
                <a:latin typeface="Roboto" panose="02000000000000000000" pitchFamily="2" charset="0"/>
                <a:ea typeface="Roboto" panose="02000000000000000000" pitchFamily="2" charset="0"/>
              </a:rPr>
              <a:t>no explicit training phase</a:t>
            </a:r>
            <a:r>
              <a:rPr lang="en-US" sz="2400" dirty="0">
                <a:latin typeface="Roboto" panose="02000000000000000000" pitchFamily="2" charset="0"/>
                <a:ea typeface="Roboto" panose="02000000000000000000" pitchFamily="2" charset="0"/>
              </a:rPr>
              <a:t> or it is very minimal. This also means that the training phase is pretty fast . Lack of generalization means that KNN keeps all the training data. </a:t>
            </a:r>
          </a:p>
          <a:p>
            <a:pPr marL="0" indent="0">
              <a:lnSpc>
                <a:spcPct val="150000"/>
              </a:lnSpc>
              <a:buNone/>
            </a:pPr>
            <a:r>
              <a:rPr lang="en-US" sz="2400" dirty="0">
                <a:latin typeface="Roboto" panose="02000000000000000000" pitchFamily="2" charset="0"/>
                <a:ea typeface="Roboto" panose="02000000000000000000" pitchFamily="2" charset="0"/>
              </a:rPr>
              <a:t>To be more exact, all (or most) the training data is needed during the testing phase.</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015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26D8E00-5F6E-6340-8F84-FD211C05C83E}"/>
                  </a:ext>
                </a:extLst>
              </p14:cNvPr>
              <p14:cNvContentPartPr/>
              <p14:nvPr/>
            </p14:nvContentPartPr>
            <p14:xfrm>
              <a:off x="5783421" y="4574603"/>
              <a:ext cx="4523400" cy="340560"/>
            </p14:xfrm>
          </p:contentPart>
        </mc:Choice>
        <mc:Fallback xmlns="">
          <p:pic>
            <p:nvPicPr>
              <p:cNvPr id="6" name="Ink 5">
                <a:extLst>
                  <a:ext uri="{FF2B5EF4-FFF2-40B4-BE49-F238E27FC236}">
                    <a16:creationId xmlns:a16="http://schemas.microsoft.com/office/drawing/2014/main" id="{B26D8E00-5F6E-6340-8F84-FD211C05C83E}"/>
                  </a:ext>
                </a:extLst>
              </p:cNvPr>
              <p:cNvPicPr/>
              <p:nvPr/>
            </p:nvPicPr>
            <p:blipFill>
              <a:blip r:embed="rId7"/>
              <a:stretch>
                <a:fillRect/>
              </a:stretch>
            </p:blipFill>
            <p:spPr>
              <a:xfrm>
                <a:off x="5747421" y="4502603"/>
                <a:ext cx="45950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0322729A-FD98-B444-8229-2806153B70FD}"/>
                  </a:ext>
                </a:extLst>
              </p14:cNvPr>
              <p14:cNvContentPartPr/>
              <p14:nvPr/>
            </p14:nvContentPartPr>
            <p14:xfrm>
              <a:off x="2421741" y="4573523"/>
              <a:ext cx="718560" cy="285840"/>
            </p14:xfrm>
          </p:contentPart>
        </mc:Choice>
        <mc:Fallback xmlns="">
          <p:pic>
            <p:nvPicPr>
              <p:cNvPr id="5" name="Ink 4">
                <a:extLst>
                  <a:ext uri="{FF2B5EF4-FFF2-40B4-BE49-F238E27FC236}">
                    <a16:creationId xmlns:a16="http://schemas.microsoft.com/office/drawing/2014/main" id="{0322729A-FD98-B444-8229-2806153B70FD}"/>
                  </a:ext>
                </a:extLst>
              </p:cNvPr>
              <p:cNvPicPr/>
              <p:nvPr/>
            </p:nvPicPr>
            <p:blipFill>
              <a:blip r:embed="rId5"/>
              <a:stretch>
                <a:fillRect/>
              </a:stretch>
            </p:blipFill>
            <p:spPr>
              <a:xfrm>
                <a:off x="2386101" y="4501883"/>
                <a:ext cx="79020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47A81B74-914C-ED44-8575-318E678E0B89}"/>
                  </a:ext>
                </a:extLst>
              </p14:cNvPr>
              <p14:cNvContentPartPr/>
              <p14:nvPr/>
            </p14:nvContentPartPr>
            <p14:xfrm>
              <a:off x="848541" y="1901963"/>
              <a:ext cx="9828720" cy="411120"/>
            </p14:xfrm>
          </p:contentPart>
        </mc:Choice>
        <mc:Fallback xmlns="">
          <p:pic>
            <p:nvPicPr>
              <p:cNvPr id="4" name="Ink 3">
                <a:extLst>
                  <a:ext uri="{FF2B5EF4-FFF2-40B4-BE49-F238E27FC236}">
                    <a16:creationId xmlns:a16="http://schemas.microsoft.com/office/drawing/2014/main" id="{47A81B74-914C-ED44-8575-318E678E0B89}"/>
                  </a:ext>
                </a:extLst>
              </p:cNvPr>
              <p:cNvPicPr/>
              <p:nvPr/>
            </p:nvPicPr>
            <p:blipFill>
              <a:blip r:embed="rId3"/>
              <a:stretch>
                <a:fillRect/>
              </a:stretch>
            </p:blipFill>
            <p:spPr>
              <a:xfrm>
                <a:off x="794901" y="1793963"/>
                <a:ext cx="9936360" cy="626760"/>
              </a:xfrm>
              <a:prstGeom prst="rect">
                <a:avLst/>
              </a:prstGeom>
            </p:spPr>
          </p:pic>
        </mc:Fallback>
      </mc:AlternateContent>
      <p:sp>
        <p:nvSpPr>
          <p:cNvPr id="2" name="Title 1"/>
          <p:cNvSpPr>
            <a:spLocks noGrp="1"/>
          </p:cNvSpPr>
          <p:nvPr>
            <p:ph type="title"/>
          </p:nvPr>
        </p:nvSpPr>
        <p:spPr/>
        <p:txBody>
          <a:bodyPr/>
          <a:lstStyle/>
          <a:p>
            <a:r>
              <a:rPr lang="en-IN" dirty="0">
                <a:solidFill>
                  <a:schemeClr val="accent6">
                    <a:lumMod val="60000"/>
                    <a:lumOff val="40000"/>
                  </a:schemeClr>
                </a:solidFill>
              </a:rPr>
              <a:t>Non-Parametric</a:t>
            </a:r>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IN" dirty="0">
                <a:latin typeface="Roboto" panose="02000000000000000000" pitchFamily="2" charset="0"/>
                <a:ea typeface="Roboto" panose="02000000000000000000" pitchFamily="2" charset="0"/>
              </a:rPr>
              <a:t>KNN</a:t>
            </a:r>
            <a:r>
              <a:rPr lang="en-US" dirty="0">
                <a:latin typeface="Roboto" panose="02000000000000000000" pitchFamily="2" charset="0"/>
                <a:ea typeface="Roboto" panose="02000000000000000000" pitchFamily="2" charset="0"/>
              </a:rPr>
              <a:t> does not make any assumptions on the underlying data distribution. In other words, the model structure is determined from the data. </a:t>
            </a:r>
          </a:p>
          <a:p>
            <a:pPr marL="0" indent="0">
              <a:lnSpc>
                <a:spcPct val="150000"/>
              </a:lnSpc>
              <a:buNone/>
            </a:pPr>
            <a:r>
              <a:rPr lang="en-US" dirty="0">
                <a:latin typeface="Roboto" panose="02000000000000000000" pitchFamily="2" charset="0"/>
                <a:ea typeface="Roboto" panose="02000000000000000000" pitchFamily="2" charset="0"/>
              </a:rPr>
              <a:t>If you think about it, it’s pretty useful, because in the “real world”, most of the data does not obey the typical theoretical assumptions made (as in linear regression models, for example). </a:t>
            </a:r>
          </a:p>
          <a:p>
            <a:pPr marL="0" indent="0">
              <a:lnSpc>
                <a:spcPct val="150000"/>
              </a:lnSpc>
              <a:buNone/>
            </a:pPr>
            <a:r>
              <a:rPr lang="en-US" dirty="0">
                <a:latin typeface="Roboto" panose="02000000000000000000" pitchFamily="2" charset="0"/>
                <a:ea typeface="Roboto" panose="02000000000000000000" pitchFamily="2" charset="0"/>
              </a:rPr>
              <a:t>Therefore, KNN could and probably should be one of the first choices for a classification study when there is little or no prior knowledge about the distribution data.</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456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887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2"/>
            <a:ext cx="12192000" cy="6858000"/>
          </a:xfrm>
          <a:prstGeom prst="rect">
            <a:avLst/>
          </a:prstGeom>
        </p:spPr>
      </p:pic>
      <p:sp>
        <p:nvSpPr>
          <p:cNvPr id="5" name="Rectangle 4"/>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120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055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0" y="6457444"/>
            <a:ext cx="12192000" cy="4005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915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189</TotalTime>
  <Words>605</Words>
  <Application>Microsoft Office PowerPoint</Application>
  <PresentationFormat>Widescreen</PresentationFormat>
  <Paragraphs>63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K-Nearest Neighbours (KNN)</vt:lpstr>
      <vt:lpstr>K-NN</vt:lpstr>
      <vt:lpstr>Features</vt:lpstr>
      <vt:lpstr>Lazy</vt:lpstr>
      <vt:lpstr>Non-Parametric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Ways to find Distances:</vt:lpstr>
      <vt:lpstr>K? How many?</vt:lpstr>
      <vt:lpstr>PowerPoint Presentation</vt:lpstr>
      <vt:lpstr>Standardized Distances</vt:lpstr>
      <vt:lpstr>How to handle categorical variables in KNN?</vt:lpstr>
      <vt:lpstr>Advantages</vt:lpstr>
      <vt:lpstr>Disadvantages</vt:lpstr>
      <vt:lpstr>Applications &amp; Examples</vt:lpstr>
      <vt:lpstr>Can K-NN be used for Regression?</vt:lpstr>
      <vt:lpstr>Python’s sklearn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Neighbours (KNN)</dc:title>
  <dc:creator>Tushar Anand</dc:creator>
  <cp:lastModifiedBy>Tushar Anand</cp:lastModifiedBy>
  <cp:revision>20</cp:revision>
  <dcterms:created xsi:type="dcterms:W3CDTF">2018-06-16T02:32:00Z</dcterms:created>
  <dcterms:modified xsi:type="dcterms:W3CDTF">2018-08-03T15:09:17Z</dcterms:modified>
</cp:coreProperties>
</file>