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6" r:id="rId10"/>
    <p:sldId id="267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6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Multivariate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Looking at the behaviour of two or more columns amongst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7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</a:t>
            </a:r>
            <a:r>
              <a:rPr lang="en-IN" dirty="0" smtClean="0"/>
              <a:t>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3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Variance inflation factor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strength of the relationship b/w two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70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Variance inflation factor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is not causality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Well, Correlation does not necessarily mean causality!</a:t>
            </a:r>
          </a:p>
          <a:p>
            <a:pPr algn="ctr"/>
            <a:r>
              <a:rPr lang="en-IN" dirty="0" smtClean="0"/>
              <a:t>Lets see some 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Covariance</a:t>
            </a:r>
          </a:p>
          <a:p>
            <a:endParaRPr lang="en-IN" dirty="0"/>
          </a:p>
          <a:p>
            <a:r>
              <a:rPr lang="en-IN" dirty="0" smtClean="0"/>
              <a:t>Correlation</a:t>
            </a:r>
          </a:p>
          <a:p>
            <a:endParaRPr lang="en-IN" dirty="0"/>
          </a:p>
          <a:p>
            <a:r>
              <a:rPr lang="en-IN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476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Covariance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direction of the movement of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9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709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Covariance gives us the direction of the relationships between two 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97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strength of the relationship b/w two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7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relationship b/w independent and dependent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Multicollinearity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When two or more independent variables are strongly correlated to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0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</TotalTime>
  <Words>106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Multivariate analysis</vt:lpstr>
      <vt:lpstr>introduction</vt:lpstr>
      <vt:lpstr>Covariance</vt:lpstr>
      <vt:lpstr>Covariance</vt:lpstr>
      <vt:lpstr>correlation</vt:lpstr>
      <vt:lpstr>Correlation</vt:lpstr>
      <vt:lpstr>Regression</vt:lpstr>
      <vt:lpstr>regression</vt:lpstr>
      <vt:lpstr>Multicollinearity</vt:lpstr>
      <vt:lpstr>Multicollinear columns</vt:lpstr>
      <vt:lpstr>Variance inflation factor</vt:lpstr>
      <vt:lpstr>Variance inflation factor</vt:lpstr>
      <vt:lpstr>Correlation is not causality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analysis</dc:title>
  <dc:creator>Tushar Anand</dc:creator>
  <cp:lastModifiedBy>Tushar Anand</cp:lastModifiedBy>
  <cp:revision>3</cp:revision>
  <dcterms:created xsi:type="dcterms:W3CDTF">2019-04-05T22:40:29Z</dcterms:created>
  <dcterms:modified xsi:type="dcterms:W3CDTF">2019-04-05T23:02:06Z</dcterms:modified>
</cp:coreProperties>
</file>