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70" r:id="rId5"/>
    <p:sldId id="273" r:id="rId6"/>
    <p:sldId id="267" r:id="rId7"/>
    <p:sldId id="268" r:id="rId8"/>
    <p:sldId id="271" r:id="rId9"/>
    <p:sldId id="274" r:id="rId10"/>
    <p:sldId id="257" r:id="rId11"/>
    <p:sldId id="258" r:id="rId12"/>
    <p:sldId id="259" r:id="rId13"/>
    <p:sldId id="260" r:id="rId14"/>
    <p:sldId id="261" r:id="rId15"/>
    <p:sldId id="262" r:id="rId16"/>
    <p:sldId id="263"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1883DE-288C-434C-85BC-DBF30AD0EB29}" v="19" dt="2018-07-30T08:48:36.3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ushar Anand" userId="dee251f9de0bea46" providerId="LiveId" clId="{611883DE-288C-434C-85BC-DBF30AD0EB29}"/>
    <pc:docChg chg="undo custSel modSld">
      <pc:chgData name="Tushar Anand" userId="dee251f9de0bea46" providerId="LiveId" clId="{611883DE-288C-434C-85BC-DBF30AD0EB29}" dt="2018-07-30T08:48:36.303" v="18" actId="167"/>
      <pc:docMkLst>
        <pc:docMk/>
      </pc:docMkLst>
      <pc:sldChg chg="addSp delSp modSp">
        <pc:chgData name="Tushar Anand" userId="dee251f9de0bea46" providerId="LiveId" clId="{611883DE-288C-434C-85BC-DBF30AD0EB29}" dt="2018-07-30T08:46:02.523" v="8" actId="1076"/>
        <pc:sldMkLst>
          <pc:docMk/>
          <pc:sldMk cId="1493968877" sldId="256"/>
        </pc:sldMkLst>
        <pc:spChg chg="mod">
          <ac:chgData name="Tushar Anand" userId="dee251f9de0bea46" providerId="LiveId" clId="{611883DE-288C-434C-85BC-DBF30AD0EB29}" dt="2018-07-30T08:46:02.523" v="8" actId="1076"/>
          <ac:spMkLst>
            <pc:docMk/>
            <pc:sldMk cId="1493968877" sldId="256"/>
            <ac:spMk id="2" creationId="{00000000-0000-0000-0000-000000000000}"/>
          </ac:spMkLst>
        </pc:spChg>
        <pc:spChg chg="del">
          <ac:chgData name="Tushar Anand" userId="dee251f9de0bea46" providerId="LiveId" clId="{611883DE-288C-434C-85BC-DBF30AD0EB29}" dt="2018-07-30T08:45:26.496" v="6" actId="478"/>
          <ac:spMkLst>
            <pc:docMk/>
            <pc:sldMk cId="1493968877" sldId="256"/>
            <ac:spMk id="3" creationId="{00000000-0000-0000-0000-000000000000}"/>
          </ac:spMkLst>
        </pc:spChg>
        <pc:inkChg chg="add del">
          <ac:chgData name="Tushar Anand" userId="dee251f9de0bea46" providerId="LiveId" clId="{611883DE-288C-434C-85BC-DBF30AD0EB29}" dt="2018-07-30T08:45:21.216" v="5"/>
          <ac:inkMkLst>
            <pc:docMk/>
            <pc:sldMk cId="1493968877" sldId="256"/>
            <ac:inkMk id="4" creationId="{6559B544-768D-1C42-A888-1A1DB3ED1C3F}"/>
          </ac:inkMkLst>
        </pc:inkChg>
      </pc:sldChg>
      <pc:sldChg chg="addSp delSp modSp">
        <pc:chgData name="Tushar Anand" userId="dee251f9de0bea46" providerId="LiveId" clId="{611883DE-288C-434C-85BC-DBF30AD0EB29}" dt="2018-07-30T08:48:16.580" v="15" actId="167"/>
        <pc:sldMkLst>
          <pc:docMk/>
          <pc:sldMk cId="3890768878" sldId="258"/>
        </pc:sldMkLst>
        <pc:spChg chg="del">
          <ac:chgData name="Tushar Anand" userId="dee251f9de0bea46" providerId="LiveId" clId="{611883DE-288C-434C-85BC-DBF30AD0EB29}" dt="2018-07-25T22:43:28.788" v="0" actId="478"/>
          <ac:spMkLst>
            <pc:docMk/>
            <pc:sldMk cId="3890768878" sldId="258"/>
            <ac:spMk id="2" creationId="{00000000-0000-0000-0000-000000000000}"/>
          </ac:spMkLst>
        </pc:spChg>
        <pc:spChg chg="mod">
          <ac:chgData name="Tushar Anand" userId="dee251f9de0bea46" providerId="LiveId" clId="{611883DE-288C-434C-85BC-DBF30AD0EB29}" dt="2018-07-25T22:43:46.808" v="2" actId="20577"/>
          <ac:spMkLst>
            <pc:docMk/>
            <pc:sldMk cId="3890768878" sldId="258"/>
            <ac:spMk id="3" creationId="{00000000-0000-0000-0000-000000000000}"/>
          </ac:spMkLst>
        </pc:spChg>
        <pc:inkChg chg="add ord">
          <ac:chgData name="Tushar Anand" userId="dee251f9de0bea46" providerId="LiveId" clId="{611883DE-288C-434C-85BC-DBF30AD0EB29}" dt="2018-07-30T08:48:13.841" v="14" actId="167"/>
          <ac:inkMkLst>
            <pc:docMk/>
            <pc:sldMk cId="3890768878" sldId="258"/>
            <ac:inkMk id="2" creationId="{ADC9E9B1-1342-0C49-9BD1-2446209F3F71}"/>
          </ac:inkMkLst>
        </pc:inkChg>
        <pc:inkChg chg="add ord">
          <ac:chgData name="Tushar Anand" userId="dee251f9de0bea46" providerId="LiveId" clId="{611883DE-288C-434C-85BC-DBF30AD0EB29}" dt="2018-07-30T08:48:16.580" v="15" actId="167"/>
          <ac:inkMkLst>
            <pc:docMk/>
            <pc:sldMk cId="3890768878" sldId="258"/>
            <ac:inkMk id="4" creationId="{7751CA06-ED25-4F41-B31F-2A4C3F0FBD30}"/>
          </ac:inkMkLst>
        </pc:inkChg>
      </pc:sldChg>
      <pc:sldChg chg="addSp modSp">
        <pc:chgData name="Tushar Anand" userId="dee251f9de0bea46" providerId="LiveId" clId="{611883DE-288C-434C-85BC-DBF30AD0EB29}" dt="2018-07-30T08:47:49.970" v="11" actId="167"/>
        <pc:sldMkLst>
          <pc:docMk/>
          <pc:sldMk cId="2578742932" sldId="259"/>
        </pc:sldMkLst>
        <pc:inkChg chg="add ord">
          <ac:chgData name="Tushar Anand" userId="dee251f9de0bea46" providerId="LiveId" clId="{611883DE-288C-434C-85BC-DBF30AD0EB29}" dt="2018-07-30T08:47:49.970" v="11" actId="167"/>
          <ac:inkMkLst>
            <pc:docMk/>
            <pc:sldMk cId="2578742932" sldId="259"/>
            <ac:inkMk id="4" creationId="{E31C2126-7476-A445-AF40-07A94D86C50E}"/>
          </ac:inkMkLst>
        </pc:inkChg>
      </pc:sldChg>
      <pc:sldChg chg="addSp modSp">
        <pc:chgData name="Tushar Anand" userId="dee251f9de0bea46" providerId="LiveId" clId="{611883DE-288C-434C-85BC-DBF30AD0EB29}" dt="2018-07-30T08:48:36.303" v="18" actId="167"/>
        <pc:sldMkLst>
          <pc:docMk/>
          <pc:sldMk cId="2809924023" sldId="260"/>
        </pc:sldMkLst>
        <pc:inkChg chg="add">
          <ac:chgData name="Tushar Anand" userId="dee251f9de0bea46" providerId="LiveId" clId="{611883DE-288C-434C-85BC-DBF30AD0EB29}" dt="2018-07-30T08:48:29.488" v="16"/>
          <ac:inkMkLst>
            <pc:docMk/>
            <pc:sldMk cId="2809924023" sldId="260"/>
            <ac:inkMk id="4" creationId="{29945097-149A-2647-9815-E1B6414DE30E}"/>
          </ac:inkMkLst>
        </pc:inkChg>
        <pc:inkChg chg="add ord">
          <ac:chgData name="Tushar Anand" userId="dee251f9de0bea46" providerId="LiveId" clId="{611883DE-288C-434C-85BC-DBF30AD0EB29}" dt="2018-07-30T08:48:36.303" v="18" actId="167"/>
          <ac:inkMkLst>
            <pc:docMk/>
            <pc:sldMk cId="2809924023" sldId="260"/>
            <ac:inkMk id="5" creationId="{1A836991-F5BA-B24F-ACBF-2111C9454CE2}"/>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2T15:58:22.219"/>
    </inkml:context>
    <inkml:brush xml:id="br0">
      <inkml:brushProperty name="width" value="0.2" units="cm"/>
      <inkml:brushProperty name="height" value="0.4" units="cm"/>
      <inkml:brushProperty name="color" value="#C6FDC8"/>
      <inkml:brushProperty name="tip" value="rectangle"/>
      <inkml:brushProperty name="rasterOp" value="maskPen"/>
    </inkml:brush>
  </inkml:definitions>
  <inkml:trace contextRef="#ctx0" brushRef="#br0">143 295,'-28'-26,"0"5,19 14,-10-2,28 37,-2-19,14 19,5-16,16 0,0-3,0-4,0-3,0-2,2 0,5 0,-2 0,7-2,-1-3,1-2,0 0,6 7,-1 0,-1 0,7 0,-6 0,6 0,5 0,9 0,1 0,6 0,5 0,-41 0,0 0,48 0,-47 0,1 0,1 0,-1 0,44-7,-3 0,-2 2,0 3,-7 2,-9 0,-3 0,-4 0,-1 0,1 0,2 0,-2 0,4 0,0 0,1 0,-1 0,7-2,-2-3,3-2,-3 2,2 3,-7 2,-2-2,-4-5,6 4,-14-4,1 5,1 2,-1 0,-1 0,-4 0,-3 0,5 0,-5 0,1 0,-1 0,12-7,-5 0,0 0,3-2,0 6,-1-6,1 2,2 0,-12 0,12 5,-2-3,0-2,-1 0,-1 7,-3 0,0 0,4-2,-1-3,-3-2,-7 0,4 7,1 0,0 0,4 0,0-2,1-3,-3-2,2 2,3 3,2 0,0-3,0-2,0-2,0 4,-3-2,-4 2,3-4,-6 2,8 2,-12-4,7 2,-9 2,-5 3,0 2,0 0,0 0,0 0,7-2,0-3,-3-2,-8 0,-3 7,4 0,8 0,-10 0,5 0,-2 0,0 0,4 0,5 0,-12 0,8 2,1 5,-1-4,11 4,-3 2,3-2,3 0,-10-7,-19 9,7-6,-32 6,14-9,-54-7,-14 0,-5 0,5 7,2 0,-2 0,-2 0,-7 0,2 0,-3 0,-8 0,-3 0,0 0,-3 0,-1 0,-10-2,-3-3,-4-2,3 0,-10 7,0 0,2 0,41-3,0-1,4 0,0 1,-1 0,1 1,1 1,0 0,-48 1,44 0,0 0,0 0,-1 0,-1 0,0 0,0 0,0 0,2 0,0 0,0 0,-1 0,-1 0,0 0,-5 0,0 0,3 0,0 0,-1 0,1 0,2 0,0 0,-1 0,0 0,0 0,-1 0,1 0,0 0,0 0,0 0,-3-1,1 0,3-1,0-1,1 0,0-1,1 1,1 1,0 1,1 0,-1 1,1 0,0 0,1 0,-47 0,44 0,-1 0,3 0,1 0,-1 0,1 0,1 0,0 0,-48 2,46 0,-1 1,0 1,1 1,-1 1,1 0,0-4,1 1,1 1,0 1,-46 2,3 0,43 0,0 0,-46 2,-2 1,0-1,9-2,-2-7,7 0,7 0,-2 0,9 0,5 0,6 0,-6 0,7 0,-1 0,-1 0,6 0,0 0,3 0,4 0,-4 0,2 0,0 0,-2 0,6 0,-4 0,5 0,2 0,-7 0,0 0,2 0,-4 0,2 0,2 0,3 9,2 5,14-2,0 2,19 2,-5 12,9-9,5 9,7-7,14 14,7-19,30-2,8-9,8-5,15 0,4 0,3 0,-46 0,0 0,1 0,-1 0,0 0,0 0,46 0,-3 0,-43 0,0 0,48 0,-47 0,1 0,0 0,1 0,3 0,0 0,0-1,0 0,0-1,0-1,1 0,0-1,-2 0,0 1,4 3,1 0,0 0,1 0,1 0,0 0,1 0,0 0,1 0,0 0,0 0,-2 0,-2 0,-1 0,5 0,-2 0,-8-1,0 0,1-1,2-1,0 0,0-1,-2 0,0 1,-5 3,0 0,46 0,-3 0,5 0,-5 0,3 0,-46 0,0 0,1 0,1 0,-1 1,1 0,-2 1,0 1,48 4,-10 0,6-5,-3 3,0 2,0 7,-7-7,0 0,0 2,-3-6,-1 6,-6-2,-1 0,4 2,-5-4,0 2,1-2,4-1,-5 1,0 2,1-2,-1-3,-4-2,2 0,-3 0,-8 0,-6 2,1 3,0 2,-1 0,6-7,-6 0,-1 0,6 7,-4 0,-1-2,-4-3,-4 5,-3 0,0-2,0-3,-7-2,0 0,2 0,3 0,-5 0,0 0,-7 0,7 0,-7 0,7 0,0 0,-3 0,-11 0,-16 0,-19 0,-12 0,-20 0,-3 0,-3 0,3 0,-7 0,-4 0,-10 0,-3 0,-1 0,-6 0,6 0,-6 0,-1 0,-1 0,-16 0,7 0,-7 2,0 5,47-6,-1 1,-43 5,45-6,-1 0,-1-1,-1 0,4 0,-2 0,-7 0,-1 0,1 0,0 0,-1 0,-1 0,-9 0,0 0,3 0,-1 0,-3 0,0 0,0 0,0 0,-6 0,0 0,4 0,0 0,-1 0,1 0,1 0,0 0,5 0,1 0,0 0,0 0,3 1,2 0,4 3,0-1,-2-1,0-1,-2 2,1 1,-2-3,0 0,2-1,-1 0,-4 0,0 0,3 1,1 0,-1 1,0 1,-1 0,1 1,-1 0,0-1,-1-3,0 0,1 0,0 0,3 0,-1 0,-1 0,1 0,3 0,0 0,-1 0,1 0,0 0,0 0,5 1,1 0,-40 4,5 2,2-2,7-3,2-2,3 2,4 5,3-4,2 4,0-3,0 3,7-4,-2 4,-8-5,20-2,-3 0,7 2,2 5,-7-2,-4 7,-5-3,0 5,14-5,0 1,0-1,-7 0,-2-4,-3 2,14 0,-2-7,5 0,14 0,9 0,28 0,14 0,23 2,5 5,12-2,-5 7,14-1,11 1,-36-8,1-1,7 3,2 0,2-1,2-1,4-1,0-1,7-1,0 0,3-1,1 0,4-1,1 0,4-2,2-1,3-4,3-3,-26 2,2-2,0 1,1 0,0-1,1 1,0 0,0 0,1 0,3 0,2 1,-2 0,-2 1,-1 2,-1-1,1 0,-1 1,0 0,-3 1,1 1,-2-1,0 2,-1-1,-1 2,25 1,-1 2,-4-1,-1 0,-2 0,-1 0,-5 0,-1 0,1 1,1 0,0 1,-1 1,-2 0,1 1,9 3,-1 0,-7-2,-1-1,3 1,0 0,-1-1,-1 1,5-1,-1-1,-2-3,-1 0,2 0,0 0,3 0,-1 0,0 0,1 0,-2 0,0 0,0-1,0 0,-1-2,0-1,3 0,-1-2,-6-2,-1 0,-2 2,0 0,-7 2,0-1,-3-2,-1 0,-12 3,-1 1,45-2,-12 3,-25-5,-5 0,-9 2,-5 3,0 2,0 0,25-12,-34-23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2T15:58:25.224"/>
    </inkml:context>
    <inkml:brush xml:id="br0">
      <inkml:brushProperty name="width" value="0.2" units="cm"/>
      <inkml:brushProperty name="height" value="0.4" units="cm"/>
      <inkml:brushProperty name="color" value="#C6FDC8"/>
      <inkml:brushProperty name="tip" value="rectangle"/>
      <inkml:brushProperty name="rasterOp" value="maskPen"/>
    </inkml:brush>
  </inkml:definitions>
  <inkml:trace contextRef="#ctx0" brushRef="#br0">1029 315,'-35'-2,"0"-5,9 5,5-8,49 29,-7-7,31 11,-6-9,1-5,18-2,-2-7,7 0,10 0,-1-9,19-3,-48 6,0-2,2 1,-1 0,1 4,1-1,1-1,-1-1,1 1,0 0,-2 3,1 0,4 0,0 1,-5 1,-1 0,2 0,1 0,4 0,1 0,-3 0,0 0,2 0,0 0,1 0,-1 0,1 1,1-2,7-2,1-1,-3 1,-1-1,1 1,0-1,-1 0,1-1,7 3,0-1,-4-3,0-2,2 1,2 0,4 2,0-1,-3-3,1-1,2 3,2 0,-4-2,1-1,-1 0,-1-1,-2 2,0 0,0 0,1 1,-2 2,0 1,-6 0,0 0,3 1,-1-1,-5 3,-1-1,1 0,-1 0,3 0,-2 1,-3 0,-2 2,2-1,-1 2,-1-1,0 0,-1 0,2 0,3 0,1 0,-2 0,-1 0,0-1,0 2,-2-1,0 0,2 0,-1 0,0 0,0 0,1 0,1 0,1 0,1 0,-4-1,0-1,1 0,-1 0,-2-3,-1 0,-1-1,-1 1,7 2,-1 1,-6-2,-1 1,-1 1,0-1,43-4,-2 5,-4-5,-8 5,-4 2,2 0,-5 0,0 0,1 0,4 2,-5 3,0 2,1-3,4-1,-5-3,0 0,1 0,-1 0,-7 0,1 0,-6 0,-11 7,0 0,-4-3,-3-1,0-1,2 3,5 2,-2 7,9-7,-10 6,3-6,-4 10,-13-6,-32 8,-28-5,-9 2,-12-6,5 1,-5-6,0 4,2-2,3 0,2 3,0-6,-3 3,-4-2,-4 0,-13-1,-1 3,-3-2,-3 4,1-2,-7-2,-3-3,-16 5,7 0,-7-2,0-3,47 0,-1-1,2 1,0 0,-2 2,-1-1,1 0,-1-1,-5 0,-1-2,4 1,1-2,-3 1,-1 0,2 0,-2 0,-7 0,-1 0,8 0,0 0,-3 1,0 1,0 1,-1 1,-9-3,-1 0,6 3,-1-1,0-1,-1-2,-1 1,0-2,1 1,-1 0,-5 0,1 0,1 0,1 0,5 0,-1 0,-3 0,0 0,6 1,0 1,-1 0,-1 0,3 2,-2-1,-4 1,0-1,6-1,0-1,-1 1,0 0,0 1,0 1,-3 3,-1 0,-2-3,0-1,-1 1,2-1,2 2,1 0,-6-4,1 0,5 3,-1-1,-2-1,1-2,1 1,1-2,-8 1,1 0,6 0,1 0,-1 0,1 0,0 0,1 0,-1 1,-1 1,-1 0,1 0,0 2,1-1,2 0,-1-1,-4 0,1-2,3 1,1-2,-1 1,0 0,1 0,-1 0,-3 0,1 0,6 0,1 0,-1 0,0 0,0 1,-1-2,1 1,0-2,2 0,-1-1,4 0,0-1,3 2,-1 0,2-3,-1 0,1 2,-1-1,2 2,-1 0,-46-1,47 3,0 0,-47 0,48 0,-1 0,-47 0,48 3,0 1,-41 6,5-1,6 0,8-2,11-4,5 1,7 3,12 0,2-7,10 10,15 6,27 7,20-6,16-6,15 6,7-6,6 3,13 0,-41-10,1-1,4 3,1 0,1 0,1 0,2 0,2-1,8-2,1-1,2 3,0-1,3 0,1-1,1 1,1-1,7 1,-1-1,-2-2,-1-2,3 1,1 0,3 1,0-2,5-1,0-3,2 1,0-1,-1 0,-2 1,-4-1,0 0,-25 2,0 0,0 0,27 1,1-1,-29 1,1 0,1-1,-1 2,1 0,0-1,0-1,1 0,-1-1,30 1,0-1,0 2,0 0,1 0,0 1,0 1,1 0,-32 1,1-1,-1-1,31 1,0-2,-3-1,-1-1,3 3,-2 0,-3-3,-2 1,3 1,-1 1,-2 1,0 0,6 0,0 0,-11 0,-2 0,-1 0,0 0,-2 0,-1 0,-4 0,-1 0,-4 0,-2 0,-2 0,-1 0,-1 0,-1 0,-2 0,-1 0,-1 0,-1 0,-3 0,-2 0,-4 0,0 0,3 3,-1 1,42 3,-8-2,-2-3,-5 5,-2 0,-7 0,-4 3,-6-8,-4 5,-4-5,-1-2,-7 0,5 0,-4 0,-3 0,0 0,2 3,5 4,-5-5,5 5,-2 2,2-2,-5 3,5-6,-4 3,-10 0,0-7,0 7,7 0,7 7,0-7,0 3,-7-3,0 2,0 5,-7-2,0-5,0-5,7 5,7-5,0-4,-3-5,-1 5,-3-8,0 1,-7 4,0-9,-10 0,-1-16,-10-5,-3 2,3-2,3 14,-10-7,0 7,-7-14,-12 17,-9-1,-12 7,1-2,-3 5,-3 0,-1-1,-13 1,-6 4,-12-2,-14 3,-12-1,40 3,-2-1,-4 0,-2-1,-4 2,-2 0,-8 1,-2 2,-6 1,-1 0,-7 3,-1 0,-3 0,-2 1,24-1,-1-1,-1 1,-167 16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2T15:58:26.814"/>
    </inkml:context>
    <inkml:brush xml:id="br0">
      <inkml:brushProperty name="width" value="0.2" units="cm"/>
      <inkml:brushProperty name="height" value="0.4" units="cm"/>
      <inkml:brushProperty name="color" value="#C6FDC8"/>
      <inkml:brushProperty name="tip" value="rectangle"/>
      <inkml:brushProperty name="rasterOp" value="maskPen"/>
    </inkml:brush>
  </inkml:definitions>
  <inkml:trace contextRef="#ctx0" brushRef="#br0">479 567,'-54'-9,"-4"-3,9-7,2 5,3 7,-1 5,-4 2,5 12,-5 9,23 2,12 12,28-19,17-2,13-9,12-5,16-9,12-5,12-7,-45 7,1 0,3 1,2 0,1-4,0-1,4-1,0 1,5-2,1 0,4-2,1 0,5-2,0 1,4-2,0 1,0 0,1 1,6 1,0 0,-8 2,-1 0,-4 2,-1 1,-5 3,-2 0,-6 2,-3 1,39-8,-7 3,-4 2,-13 9,-4-2,-4 5,-6 2,-4 0,-21 5,-28 9,-28 0,-37 16,-10 0,-9 5,28-14,-2 0,-5 3,0 1,-3 2,-1 0,1 0,-1 0,-5 3,-1 0,4-3,1 0,-1 1,0 0,0 0,3 0,8-4,1-1,0 0,0 0,-41 17,7-5,5-2,16 2,0-7,0-5,9 5,5 0,21 0,21-7,28-12,40-6,13-10,17-5,-37 1,2-1,3-4,1-1,3-1,0-1,3-2,1 0,1 2,2 0,4-6,1-1,0 1,-1 1,-1-1,1 1,5-1,1 1,-6 3,-1 0,1 0,-1 0,-2 0,0 0,1 3,-1 1,-6 0,0 1,-2 1,0 0,-1 2,-3 0,-8 2,-1 1,45-4,-13 7,-12 5,-14 2,-7 0,-21 0,-21 0,-42 9,-37 5,-5 5,-5 11,-9 3,43-16,0 1,1 0,-1-1,-3 0,-1 1,3 2,0 2,-2 0,0 0,-2 3,1-1,4-3,2 0,-38 24,14-10,12-5,16 0,14-2,19-7,16 0,21-14,16-11,26-10,16-12,8-4,-45 13,2 1,3-1,2-1,1-3,0 0,0 0,0 0,0 0,0 0,5 0,0 0,-1 0,-1 0,4-1,1 0,0-3,0 1,-6 5,-1 0,4-2,0 0,-4 2,-2 1,-4 1,-1 1,-3 1,-1 0,37-6,-2 0,-5 0,-7 9,-14 3,-7 0,-28 9,-21 0,-37 11,-33 15,-10 4,-4 3,-9 2,44-14,0 0,-2 0,-1 0,0 0,-1 0,2-1,0 0,2-1,2-1,-37 15,12-3,9 5,7-7,7-2,4-3,13-2,8-9,24-5,21-5,26-14,16-6,9-10,3-5,14-2,-5-7,4 0,-41 21,0 0,39-19,3 5,-10 7,-9 5,-14 11,-7 5,-23 24,-8 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2T15:58:29.976"/>
    </inkml:context>
    <inkml:brush xml:id="br0">
      <inkml:brushProperty name="width" value="0.2" units="cm"/>
      <inkml:brushProperty name="height" value="0.4" units="cm"/>
      <inkml:brushProperty name="color" value="#C6FDC8"/>
      <inkml:brushProperty name="tip" value="rectangle"/>
      <inkml:brushProperty name="rasterOp" value="maskPen"/>
    </inkml:brush>
  </inkml:definitions>
  <inkml:trace contextRef="#ctx0" brushRef="#br0">171 588,'-42'-9,"14"7,0-5,19 4,-10 13,59-10,11 0,7-12,5-7,7-11,10-5,8-2,-39 19,0 1,2-3,1 0,0 3,1-1,0-1,-1-2,1 1,-1-2,1-2,-1 0,-1-1,1 1,-2 1,0 1,0 3,-2 1,31-12,-4 11,-12 5,-7 7,-16 5,2 2,-3 0,-18 4,-7 10,-21 7,-16 19,-14 0,-10 4,-14 5,-2 0,-7 4,3 1,25-21,0-1,-28 27,-3-1,-1 3,8-8,-4 1,7-5,7-9,12-5,9-7,26-17,16-4,23-23,38-21,6-8,10-4,-38 22,-1-2,0 4,1-1,3 0,0-2,2-1,1 0,3 3,0 1,-2 0,-1 1,-4 1,-1 1,42-20,-12 3,-5 4,-6 7,-13 5,1 2,-5 0,-2 0,-3 9,-2 5,-21 9,-16 10,-22 9,-13 14,-14 0,-3 2,-2-2,0 2,7-6,0 1,0 6,9-6,8 3,8 3,10-13,17-1,11-6,16-4,17-16,6-7,13-12,8-3,10-11,-42 17,0-1,2 0,1-2,0 1,1-2,0 1,1 0,1 0,0 0,1 0,0 0,0 1,0 1,-4 1,-2 1,0 2,-2 2,43-10,-7 4,-7 3,-7 4,-4 3,-6-5,-4 7,-7 2,-7 7,-7 12,-21 5,-28 23,-18 2,-29 12,3-7,2-5,2 5,-2-2,5-5,-1-5,15-4,-3 4,8-2,6-14,12 7,16-18,19 4,12-12,7-9,11-5,5-11,7-5,7-7,2-5,10-4,-3-3,1-2,-34 24,1-1,37-21,-41 22,0-1,1-1,-1 0,41-17,-5 2,-7 12,-9 7,-14 4,0 5,-11 12,-17 23,-17-3,-32 22,-7-5,-4-2,-3-6,0 8,0 0,0-2,0 7,2-5,5 4,5-4,9 0,2 0,5 7,30-11,22-10,13-14,14-12,3-16,16-14,7-5,-45 20,1-2,4 1,-1 0,-3 1,-1-2,2 1,0 0,2 1,0-2,1-2,1-1,-1 1,0-1,-1 2,-2 0,-1 0,-3 2,33-17,-9 8,-10 11,-9 8,-4 4,-3 7,-21 4,-14 10,-31 14,-20 17,-5-6,-2 1,-8-1,3 3,-4 0,-3 0,2 3,5-1,7 0,5-4,11-3,7 5,10 0,11 0,19 0,26-18,25-13,5-15,3-17,8-10,1-11,7 0,-1 0,-40 20,0 0,0-1,0-1,1 0,0-1,0 2,0 0,37-22,-2 6,-9 4,-3 7,-14 4,3 6,-7 2,-8 2,-8 9,-3-2,-21 16,-14 14,-31 17,-4-7,-21 4,10-4,-1-1,3 10,4 0,21-14,5 0,17-18,15 4,17-10,12-6,0-5,2-7,-3-5,15-2,2 0,2 0,1 0,-3 0,0 0,-3 0,-4 0,3 7,-8 0,0 0,1 3,-3-6,-7 10,0 3,0 1,-7 3,0 0,-10 0,-15 19,-24 9,-5 9,-9 5,7 0,7 0,2 0,5 0,-7-9,-14-5,-11-14,-10-7,2-5,-4 5,-1 0,-1-2,-1 4,-4 1,2-1,-3 0,-4 8,-9-1,-10 5,-6 0,38-4,-1-1,1-5,0-1,-3 1,-1 1,-2 0,0-1,-7 0,0-1,3 0,1-1,0 0,1-2,-1 1,1-2,4-2,-1-1,-5 3,1 0,-1-1,1-1,1-1,-1-1,-5 3,0-1,3 0,0-1,2 0,-1-1,2 0,0-2,-5 1,0-2,1 1,0 0,0 0,0 0,1 0,-1 0,-6 0,0 0,4 1,0 1,-1 0,-1 0,2 2,0-1,-5 2,0 0,6-3,0 0,-1 2,0-1,0 0,0-1,2 3,0-1,2 0,1-1,3 0,0-1,2 0,1-2,-3 1,0-2,0 1,0 0,1 0,0 0,2 0,-1 0,-1 0,0 0,0 1,1-2,0 1,0-2,0-1,-1-1,-4 3,1 0,2-3,0 1,1 1,0 1,1 1,1 0,1 0,1-2,1 0,0-1,-46-4,3 3,4 1,10 1,4-3,3-2,2-2,5 4,-1-2,3 3,-4 1,8 1,-4-3,0-2,-4 0,11 5,-3-3,3-2,5-7,9 5,0-3,0-2,0-7,19 10,25-8,31 5,11-5,7 5,-2 0,7-4,5-8,16 3,2-3,3 7,7 5,4 0,-41 5,1 0,-1 0,1 1,-1 1,1 0,4 1,0-2,4-2,0-1,2 1,2-1,1 1,1-1,3 1,0-1,-3 2,-1 0,-1 0,1 1,-2 1,0 0,-2 5,0 0,-2-3,1 0,-3 2,1-1,-2 1,0-1,2 1,1-1,-3 4,0 0,-1 0,0 0,-2 1,0-2,4-1,0-3,-5 1,-1-1,2 0,-1-2,1 0,0-2,-3 1,0 0,47-9,-7 3,-4-2,-13 4,-6-2,-7 0,-5 3,-17-6,3 10,-2 3,-19 1,-7-4,-28 1,-23 8,-19 12,4 2,6-2,-6 2,-4-6,-7-1,-7 0,3 5,-13-4,-4-1,-4 0,38 0,-1-1,-47 3,47-4,0 0,-2 0,1 0,-1 0,1 0,-1 4,1-1,0 1,1-1,2 1,0-1,-1 1,0-1,-41 11,2 3,3 4,-3-3,1 8,4-3,2-4,-9 4,12-2,2-2,2-3,7-2,10 0,2 0,0 0,21-2,26-5,32-7,31-7,11-7,14-5,10 1,-36-2,1 0,-1 3,-1 1,2 0,0 0,-1 1,1-1,6 0,1-3,2-1,0-2,3 2,1 1,4 0,1 0,-5 2,1-1,7 0,2-1,-2 0,1-2,-1 1,-1-2,7-2,-1-1,1 4,-1 0,0 1,-1 1,-6 0,-1 0,-3 2,-1-1,-3 2,-1 0,-2 0,-1 1,2 1,-2 0,-3 2,-2-1,0-1,-2 0,-3 3,-2 1,42 0,-7 3,-7 0,-9 0,-10 0,1 0,-8 3,3 4,-1-3,3 8,-7-3,-4 8,-3-3,9 9,3 0,-1-4,-1-10,-10 3,2-3,5-4,5-10,9-4,0-3,0-4,7-3,2-2,3 0,4 0,-4 7,2 0,0-2,-3-3,10 5,-4 0,1-2,8-3,-12-2,2 0,1 0,-3 0,-3 1,6-4,-6 1,-1 2,6-9,-7 13,-2 3,-7 3,-7 4,0 7,-7 0,-4 0,-10 9,0 5,2 5,-4 4,2 5,-7 5,7 8,-21-13,-7 0,-24-9,-15 11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30T08:48:10.441"/>
    </inkml:context>
    <inkml:brush xml:id="br0">
      <inkml:brushProperty name="width" value="0.3" units="cm"/>
      <inkml:brushProperty name="height" value="0.6" units="cm"/>
      <inkml:brushProperty name="color" value="#A9D8FF"/>
      <inkml:brushProperty name="tip" value="rectangle"/>
      <inkml:brushProperty name="rasterOp" value="maskPen"/>
    </inkml:brush>
  </inkml:definitions>
  <inkml:trace contextRef="#ctx0" brushRef="#br0">294 290,'-23'-35,"-5"-2,25 25,-6-18,9 6,-9-6,-3 18,-18 3,4 39,-9 19,7 17,-7 11,12 2,2-9,9-19,12 8,28-43,14 5,7-16,7-12,-7-7,7-14,-2-7,2-14,-5 2,-9-9,0 9,-12-13,-9 4,-9 4,-12-8,0 25,-9 4,-17 43,-9 23,0 7,14 14,7 2,0 12,9-18,-2 4,26-10,16 3,7-18,14-24,2-17,12-11,-11-9,4-12,-14 5,0-5,-14 2,-7-16,-12 14,-2-7,-9 7,2-14,-5 28,-30-14,-14 28,0 5,-7 23,16 7,-9 28,24-14,4 21,11-3,10 17,7-18,14 4,14-24,14 3,14-21,7-14,14-11,-42-2,0-2,45-18,-48 13,-1-2,32-22,-7-5,-26 2,-16-9,-14 19,-14-22,-9 34,-24-1,-23 33,12 2,-5 26,18 7,3 28,14-18,7 4,19-5,16 12,9-21,26-14,0-14,21-14,-4-2,11-5,-14-17,-7-18,-24 5,-11-12,-18 0,-10-14,-5 7,-2 0,-9 19,-22-3,-20 42,-19 19,16 5,12 23,17-7,4 14,2 0,12 7,5 0,16 0,11-16,24-5,-2-24,9-4,0-18,7-10,-9-17,-5-11,-17-2,-11-12,-11 0,-17-7,-7 7,-14 0,4 19,-25-3,5 40,-19 14,16 12,5 23,21-14,0 21,14-5,0 12,19-2,16-5,2-17,26-18,-2-9,23-12,0-16,7-5,-9-21,-5 0,-17-14,-11 0,-18-5,-17-2,-14 19,-14-5,-19 35,-9 14,5 18,2 45,21-16,-7 16,18-9,3 16,12-14,16-7,23-24,33-11,5-14,2-14,0-9,0-19,-17-9,-4-5,-23-7,-5-7,-19 18,-9-4,-11 24,-17-3,0 18,-28 10,4 19,-18 16,22 7,-8 21,11 0,3 7,19 0,23 0,9-19,26-9,14-11,21-10,5-5,2-9,0-9,0-5,-5-17,-9-11,-12-9,-23-12,-14 0,-14 0,-14 19,-30 6,-19 24,5 19,2 23,23 0,-9 21,14 0,-7 14,14 0,7 0,21 0,21 0,-5-21,26-14,5-14,16-14,-5-12,-2-9,-4-11,-3-17,0-5,0-9,-21 7,-14 0,-17 7,-18-7,-4 19,-29-12,5 35,-21 25,14 38,14-2,21 16,9-9,12 16,5-24,23-11,5-21,16-14,-7-14,0-21,-26 5,-2-19,-26 19,-16-5,-28 18,-23 17,-7 12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30T08:48:05.853"/>
    </inkml:context>
    <inkml:brush xml:id="br0">
      <inkml:brushProperty name="width" value="0.3" units="cm"/>
      <inkml:brushProperty name="height" value="0.6" units="cm"/>
      <inkml:brushProperty name="color" value="#FCC7EF"/>
      <inkml:brushProperty name="tip" value="rectangle"/>
      <inkml:brushProperty name="rasterOp" value="maskPen"/>
    </inkml:brush>
  </inkml:definitions>
  <inkml:trace contextRef="#ctx0" brushRef="#br0">64 516,'-35'23,"7"-4,77-45,14-9,7-2,-14 4,2 3,-4 0,2 2,-14 4,7-4,0-2,14 2,-10 0,8 7,-17 0,8 9,-20-6,-1 15,-20-6,-39 46,-9 1,-35 25,9-3,18-13,10 9,19-28,7 19,9-33,18 7,15-14,23-14,-9-5,2-9,0-2,14-5,2 2,5-9,-5 0,5-7,5 0,2 0,-19 14,-2 0,-23 19,25-19,-32 25,14-15,-38 15,-32 31,2-9,-31 39,17-16,-2 12,-5 9,14-28,14 21,21-49,37 16,19-37,10 0,-3-14,9-4,5-3,5-5,2-2,-7 0,0 0,-17 9,3 5,-23 5,18-7,-23 6,7-6,-21 18,-21 3,-30 37,-5 7,-14 28,12-14,2 0,16-7,-2 14,14-19,19 15,23-24,7-5,14-23,0-2,7-5,9-14,5-14,-19 0,-2-7,-21 9,7-16,-23 19,9-29,-26 24,8-16,-20 18,-20 24,-19 23,14 9,0 19,14-9,-7 16,12-7,2 14,9-19,10 10,23-19,9-9,26-12,12-10,13-8,-6-10,-3-7,-2 0,0-7,-31 11,-1-1,32-17,-7 0,-14 0,-5 0,-27 7,-6-5,-36 28,-17 17,-28 23,14 0,-7 21,14-7,-7 14,16-7,12 7,9-19,26 15,14-24,14-5,21-23,3-9,4-5,-3-14,10-7,-9-5,2-2,-5-2,-2-5,-28 14,3-14,-36 16,-11 0,-24 12,-21 42,-9 28,10-4,4 11,14-12,7 12,14-28,28 21,28-28,11 0,24-21,7-2,7-5,-7-7,-7-14,-11-7,-3-14,-12 2,-16-9,-7 14,-14-7,-5 28,-18-16,-12 25,-16 14,-5 19,4 5,17 23,0 0,0 14,3-7,4 0,4-19,31 10,14-19,7 0,14-7,-14-9,7-5,0-10,14-11,-14-14,0-28,-16 14,9-14,-23 24,9-17,-26 16,-11-9,-15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30T08:47:38.393"/>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369 987,'-11'-46,"1"8,10 29,10-3,11-9,11 10,20 1,17-6,15-5,-9-5,-5 5,-14 0,14 0,-28 0,35-7,-14 0,-7-2,7 2,-14 9,21-9,-21 17,14-10,-12 4,26-4,-23 0,23 0,-37 10,46-17,-39 23,16-23,-3 16,-15 1,15 1,-25 10,-4 10,-22 1,-37 20,-16 1,-38 10,36-21,1 0,-25 14,7 0,28-18,-42 27,14-9,7 2,-7-2,28-9,-51 14,27 2,13-21,-1 2,-18 28,4-9,0-2,-9-5,12-2,-5-5,28-5,-33 17,24 2,0 11,4-8,38-15,13-21,41-9,13 0,19 0,0-2,0-5,9-5,-44 2,0-1,2 1,-1-1,-1 1,0-1,1 1,0-1,41-10,7 3,-7 4,2-5,-2 5,-4-5,4-2,-5 0,-2 0,0-2,0-5,9 2,-44 9,0-1,3 4,1 0,3-3,0-1,2 4,1 0,4-3,0-1,-3 4,-1 0,1-3,-1-1,-5 4,-1 0,0-3,-1-1,44-7,-12-3,7 4,0 3,-41 10,0-1,-1-2,0 0,1 2,1 1,-2-3,0 0,-1-2,-1 1,44-13,-18 0,4 7,-5 0,12 0,2 0,5 0,-11-7,4 0,-33 0,7 7,-44 10,5 1,-66 1,12 7,-42-5,12 7,-12 7,0 4,-7 10,-9 0,44-11,0 1,-4 4,1 1,-4 1,0 1,0-4,0 0,-3-2,1-1,1-2,2-2,-36 7,39-4,-1 1,-43 10,41-10,-2-1,3 1,1 2,0 0,1 2,0 0,1 2,2 4,0 0,-1 0,0 0,4 0,1 0,-5 3,0 1,1 0,0-1,-1 1,-1-1,2-2,0-2,-44 13,9 16,19-5,23 29,28 4,18-24,38 13,28-24,0-15,21-13,0-9,-33-4,1-2,-2 1,-2 0,36-2,-39-1,1-1,0-1,1-2,12-3,1-1,-5 1,0-1,1 0,0-1,-1-2,-3 0,30-9,-40 9,0 2,37-4,-35 3,1 0,2 1,2 1,0-5,0 1,-6 5,0-1,5-2,2-2,0 2,0-2,9-5,1-2,-3 1,1 0,1 0,1 0,-2 1,0 1,-2 0,0 0,0 2,-2-1,-13 2,0 0,7-2,2 1,-4-3,1 0,8 2,2 1,-5 1,-2 2,0 0,-2 0,-2-2,-1 1,-2 1,-2 0,3-1,-1 0,41-13,2 2,-2-9,-26 17,5-3,-23 4,32-13,-23 7,7 2,-30 2,-31 17,-37-5,3 4,-31 3,14 7,-21 0,7 12,-14 2,-3 0,-11 7,3 2,39-16,0 0,-40 24,-2-3,12 4,2 3,9 10,-2 4,5 4,2 3,7 0,0 0,0 3,-7 4,14-17,0 10,28-28,-7 33,28-24,19 19,25-7,33-14,-9-14,9-28,4-12,-32 3,0-3,2-1,1-4,0-4,1 0,0 3,1 1,2 0,0-1,-1 1,0-1,4-2,1-2,-2 1,0 0,2 0,-1 0,0-1,-1 0,-2-3,0 1,2 1,1-1,4-4,0 0,-1 4,-1-1,-1-3,-1 0,2 5,0 0,-5-2,0 1,1 0,0 1,-1-2,0 1,-3 3,-1 0,1 0,-1 0,1 0,-1 0,-3 3,0 1,2-2,1 1,0 0,1 1,-4-2,0 0,0 5,0 0,39-21,3 7,-11-9,-3 2,-28 5,9-19,-35 23,-2-14,-35 29,-28 4,3 4,-24 3,0 0,-21 0,0 0,0 0,-3 10,-4 4,3 11,39-12,0 2,-4 7,-2 1,-3-2,-3 0,-4 3,0 1,-2-1,1 1,4-2,2 3,7 4,1 3,0-1,2 3,3 6,3 2,-2 0,1 1,2 0,2 3,3-1,3 1,3 2,1 0,4-5,3 1,-11 39,14-33,28 24,28-33,0-5,35-9,-19-14,26-7,-4-5,11-2,9-5,5-9,-47 8,1-4,0-6,1-3,3 2,0-1,-1-3,2 0,3 0,1 0,-1 0,-1 0,-1-1,1 0,0-3,1 1,-5 2,-1 0,2-3,0 1,1-2,1 0,-2 2,0-1,0 0,0 1,-4 3,1 0,3 0,2 0,1 0,1 0,5-1,1 0,0-3,1 1,-1 2,1 0,-4-3,0 1,-6 1,0 1,-4 1,-1 0,0 4,-1 2,40-13,2-3,-2 3,-19-2,5 2,-11 2,11-9,-28 10,18-15,-41 17,14 2,-38 4,-23 10,-2 10,-40 11,0 14,-21 7,38-15,1 2,-1 2,1 1,-5 0,-1 1,2 2,0 0,1-1,1 0,-2-3,0 1,1-2,0 0,-1 5,0 0,2 0,1 0,3 3,2 1,-1 0,2 2,1 0,1 2,-2-1,1 2,3 1,2 1,-2-2,2-2,-29 28,7 3,0 4,28-24,-10 22,45-43,26 13,37-24,-5-5,12-9,-2-2,16-5,2-7,-44 0,0 0,2 2,-1 0,41-15,2-6,-2-2,-45 15,1 0,2-1,0 0,3 0,-1 0,-2 1,0-2,1-2,0-1,-1 1,0-1,2 0,-1 1,-5 3,1 0,0-1,1 0,-1-3,-1 1,41-20,-41 19,1 1,1 1,-1 1,0 1,-1 0,4 3,0 1,42-18,0 0,-7-7,3 0,-41 21,-1 0,29-16,10-5,-23 14,16-7,-12 0,12 0,-18 5,20-10,-32 7,4 1,-30 11,-12 11,-60 43,-19 9,-7 12,0-5,33-23,-3 1,-12 4,-1 1,3 3,2 0,2 0,1 0,4 1,3 1,5-2,3 0,-33 28,14 14,11-26,10 19,7-23,-7 23,14-26,-7 26,17-26,-10 19,14-37,-3 39,41-37,18 14,4-14,17-28,10-9,18-5,-48 2,0-2,-1 1,0-2,-1-4,0-1,-2-2,-1 2,20-8,5-7,-5 4,19-11,-41 17,1-1,1-2,1 0,1 1,1 0,5-1,-1 0,-7 4,-1-1,-2-3,0 0,37-11,5-3,0 7,0 0,0-5,0 5,-37 15,0-2,2-3,0 1,30-9,-2-9,-26 17,12-17,-28 23,33-18,-42 23,4-7,-95 21,23 11,-6-1,-2 1,-30 20,-4 4,39-15,-1 2,1 1,-1 3,0 0,1 1,2 4,2 1,-33 34,4 4,21-10,7 10,11-14,-4 14,10-14,-3 14,11-14,3 14,7-14,-7 14,10-37,25 18,28-37,21-2,21-19,-5-5,5-9,-5 5,-2-5,-14 9,0-16,3-2,-29 6,3-1,1 2,2-1,5-3,2-2,-5 2,1 1,-1-2,1 0,-4 0,0 2,-3 1,-1 1,22-16,10-9,-21 5,-14 12,0 1,21-13,-21 16,0 0,33-21,-29 21,-1 0,27-24,-2 10,-28 19,17-14,-36 13,7-18,-18 19,-21 4,-33 40,-28 14,-14 10,35-15,0 3,-5 0,0 1,-6 6,1 2,5-3,3-1,7-5,4-1,-18 27,-7 6,9 0,-7 12,14-9,7 14,39-17,36-2,32-12,19-18,12-14,-43-17,-1-4,34-12,-37-3,0-1,42-17,-32 11,1-1,-6-1,0 0,-2 2,1-1,-2 0,0-1,-5 1,-1 1,39-23,-7-9,-14 7,7-7,-14 14,14-7,-14 5,14-19,-14 16,14-16,-28 28,-3 1,-1 1,-1 7,24-14,-38 29,-88 67,0-5,4-4,-4 4,12-10,3 0,8-6,0 0,-3 1,-1 2,0 3,1 2,0 2,2 1,2-1,5 1,4-1,5 1,-8 38,14-28,49 12,17-35,32 8,-24-17,34-1,-10-9,-5-2,5-19,-2-10,16-18,-19 7,5-13,-3 1,-28 16,-1-1,28-19,4-5,-7 2,7-2,4 2,-4-9,5 0,-40 25,0-1,0 2,0 0,0 1,0 2,0-2,0 2,42-15,0-7,0 7,-16 11,-5-11,-24 28,10-32,-35 41,5-14,-28 66,-33 2,8-5,-2 3,-30 23,-11-7,12 7,26-29,1 2,4-1,0 2,-1 6,0-2,-11 13,6 25,38-37,23 14,2-14,40-28,-14-9,21-5,-14-5,14-2,-21 0,14 0,-14-5,21-9,-12-2,19-19,-18 0,18-7,-7-2,7-5,-5 2,-9-9,-5 3,5-3,-2-7,16 0,-2 7,2-7,-3 11,-4-4,-23 19,30-12,-40 7,15-2,-22 2,-28 21,-39 11,-33 10,0 0,0 0,0 10,-14 4,-12 7,44-8,-1 2,-3 1,-2 3,-5 4,0 3,4-4,1 2,2 4,0 0,3-1,1 0,3 1,0 0,2-3,1-1,-38 11,0 5,0-5,-2 4,41-18,-1 0,-2 0,0 0,-4 0,-1 0,1 0,-1 0,0 0,1 0,-37 21,5 0,33-9,2-3,37-9,3 10,18 1,12 10,40-12,23-9,-9-9,2-12,4-2,17-5,-45 2,-1-2,4-3,0-1,-1 1,0-1,5 1,-1-1,-5 1,-1-1,0 1,-1-1,44-10,-12 0,-7 3,0 4,-7-5,7 5,0-2,7 2,0-3,0 10,2-7,5 7,-25-2,4 2,-33 5,31-8,-24 10,28-9,5-5,-16 5,2 2,-28-5,42 10,-30-8,25 1,-28 7,-4-8,-19 10,19 0,-15 10,15-8,-28 17,-50 2,10 4,-42 10,21-11,-14 11,5-14,-14 28,6-35,-6 4,18-18,3 0,-10-2,-9-5,12 5,-5-5,19 4,-43 3,10 0,5 7,2 0,21-2,-14-12,19 5,-43-8,10 10,5 0,2 0,0 0,-14 0,7 0,0 0,28 0,-30-2,9-5,9 2,-16-9,23 10,-23-3,26 4,-12 3,12 0,-26 0,18 0,-18 0,-4 0,-17 0,4 0,3 0,3 3,-3 4,2-3,-9 10,0-2,46-5,-1 0,-3 1,0 0,0-4,0-1,-3 1,-1-1,4-3,0 0,0 1,0 1,4 1,-1 1,1-3,-1 2,1 4,-1 0,2-1,0 0,-1 2,1 0,-2 0,1-2,-32-1,-7 2,7-5,35-2,-2 0,-5 0,0 0,1 0,0 0,2 1,1-2,-37-6,12 0,-2 0,-14 7,41 0,-1 0,-5 0,-1 0,-2 0,1 0,1 0,1 0,5 0,1 0,-41 0,6 7,3 0,12 0,-5-7,-9 2,31 1,-2-1,1 2,0-1,0 1,2-1,-37-3,-5 0,1 0,43 0,1 0,-45 0,1 0,4 0,0 2,-7 5,45-1,-2 0,-7 4,-2 1,-3 0,-1-1,1 0,1-1,4-2,0 0,1 1,1 0,-35-1,-3-2,0-3,7-2,-7 0,0 0,2 0,-2 0,0 0,43 3,-2 1,-5-1,-2 1,-5 3,0 0,6-3,0-1,-3 4,-1 0,4-3,0-1,1-1,1 1,5 1,0 1,-7-1,0-1,4 0,1-1,5-1,1 0,-39-1,7 0,32 0,-1 0,-1 1,1 0,-2 2,0-1,3 1,1 1,-37 3,8-7,-6 0,33 0,-1 0,-5 0,1 0,5 1,-1-2,-8-3,0-1,2-2,1 0,-1 1,1 0,2-1,2 0,5 4,0 1,-48-5,46 6,-1 0,-2 1,0 0,3 0,1 0,-37 0,6-2,-11-5,2 2,35-1,0-2,4 2,1-2,-5-2,0-1,-42-8,7 5,3-4,-3 4,38 6,-2-1,-7 2,-2 0,0-1,0 0,-3 4,1 1,2 1,2-1,-34 1,40 2,0 0,6 0,0 0,-9 0,-1 0,4 3,0 1,-3 0,-1-1,1 1,-1-1,-1-2,1-2,3 1,2 0,4 0,1 0,-41 0,0 0,36 0,-2 0,7 0,0 0,-48 0,48 1,0 0,-6 3,0-1,0-1,0-1,-3 2,1 1,1-3,2 0,-34-1,-9 0,5-7,41 4,-1-1,-45-12,0 2,16 4,-2 3,-11 5,43 2,-1 0,-1-1,0 0,-44-6,5-5,9-9,7 7,0 0,21 7,-7-7,7 10,-21-3,-2 4,-12 3,32 0,-27 0,30-9,-19-3,-6 1,6-8,-9 5,28-5,-21-11,40 7,-14-17,20-2,1-21,-12-21,-2-2,2 2,21 21,21 2,21 17,25-5,24 14,-7 11,21 10,0 0,-32 4,1-1,0 1,-1 2,1 1,-1 0,44-12,-5 5,2 5,-2 2,-41 5,0 1,48 1,-46 0,-1 0,1 0,1 0,3 0,0 0,0 0,0 0,5 0,2 0,0 1,0-2,-3-2,1-1,1 1,0-1,-4 2,-2 0,42-3,-43 1,2 1,2 2,1 0,6-3,1 1,0 1,-1 1,-3 1,0 0,-1 0,0 0,-1 0,1 0,2 0,-2 0,-3 0,-1 0,2 0,-1 0,39 0,-21 0,2 0,17 0,-45 0,1 0,2 0,-1 0,38 7,-39-4,1 1,43 10,-41-10,2-1,0 5,0 1,-1-2,0 0,2-2,1-1,-5 1,-1-1,-1 1,-1 0,37-1,10 10,-48-7,1 0,7 4,3-1,-3-2,0-2,-1 2,-2-2,-2-3,-1-1,3 2,0 1,-1 0,-1 0,45-3,-42 1,0 1,-1-3,0 0,1-1,0 0,-4 0,1 0,4 0,2 0,11 0,0 0,-3 0,-3 0,-5 0,-1 0,-2 1,0-2,42-6,-43 4,2-1,-4 0,1 1,4 3,1 0,-2 0,-2 0,36 0,-39 0,1 0,2 0,2 0,8 1,3-2,0-2,-1-1,-4 0,0-1,-1-1,0 0,-6 1,0-1,6-2,2 2,-5 2,-2 1,-5-2,-3 0,32-2,13 3,-10 1,-32 3,1 0,42 0,-39 0,0 0,1 0,1 0,-3 0,2 0,6 0,2 0,-4 0,-1-2,-2-2,-1 1,41 1,-17-5,13 4,-10 3,-32 0,1 0,42-2,-39-2,0 1,-2 2,0 0,-2-3,1 1,44 0,1 3,-48 0,1 0,5 0,0 0,-3 0,1 0,2 0,0 0,-2 0,-1 0,0 0,-1 0,5 0,1 0,1 1,1-2,1-2,1-1,1 1,0-1,1 0,1-1,1 1,1 1,-6 1,-1-1,3-4,0 0,-3 4,-1 2,1-3,-1 1,0-2,-1 0,-2 2,0-1,-2 0,1 1,4 3,1 0,3 0,0 0,4 1,-1-2,2-2,0-1,-1 1,-1-1,-5 0,-1-1,3 1,0 1,-3 1,-1-1,0-4,1 0,1 4,-1 2,-4-3,0 1,5-2,0 0,-2 2,1-1,0 0,1-1,-1 1,-1 1,-1 2,1 0,-3-3,0 1,-3 1,1 1,2 1,0 0,-2 3,-1 1,0 0,-1-1,1 1,-1-1,1-2,-1-2,2 1,0 0,2 0,-1 0,-1 1,0 1,2 1,0 1,-3-3,-1 0,46 6,-12 2,-9-2,-12 3,12-3,-18-5,18 5,-5-5,12-2,-14 0,0 0,-12 0,19 0,-25 0,18 0,-5 0,19 0,-14 0,0 0,-14 0,14 0,-14 3,14 4,-21-5,14 5,-21-5,21-2,-7 0,21 0,-21 0,7 0,-28 0,42 10,-14-6,28 10,-19-9,8 14,-24-8,25 17,-4 0,0 0,7-7,-32 0,34 10,-74 15,-5 24,-24-14,-18-3,-9 2,-33 33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30T08:48:31.906"/>
    </inkml:context>
    <inkml:brush xml:id="br0">
      <inkml:brushProperty name="width" value="0.5" units="cm"/>
      <inkml:brushProperty name="height" value="1" units="cm"/>
      <inkml:brushProperty name="color" value="#A2D762"/>
      <inkml:brushProperty name="tip" value="rectangle"/>
      <inkml:brushProperty name="rasterOp" value="maskPen"/>
    </inkml:brush>
  </inkml:definitions>
  <inkml:trace contextRef="#ctx0" brushRef="#br0">0 169,'96'-11,"-12"1,-3 10,-6 0,0 0,16 0,-5 0,10 0,-40 1,0-2,42-8,-46 8,1 0,-2-4,0 0,47 5,-16 0,2 0,-28 0,21 0,-28 0,3 0,3 0,34 0,-32 0,3 0,2-1,-1 2,-7 8,0 1,7-3,1 0,-4 4,-1-1,3-5,-1-3,-7-1,-2 0,48-1,-25 0,18 0,-33 10,-6-10,3 2,32 14,-28-12,1-1,35 4,-4-7,-25-2,25-5,-5 5,-34-2,1 1,-3 1,0 1,4 1,-3 0,22 0,11 0,-24 0,31 0,-16 0,-23 0,1 0,29 0,16 0,-12 0,12 0,-7 0,7 0,0 0,-46 0,1 0,45 0,0 0,-48 3,0 1,6 0,0-1,40 4,-43-6,-1-2,22 1,17 0,-4-2,-35-2,1 1,0 2,1 0,2-3,0 1,0-2,0 0,7 2,0-1,-2-3,-1 0,6 4,1-1,1-3,0 0,-2 4,1-1,-1-3,1 0,-4 4,0-1,-5-3,0 0,-1 3,-2 1,0-1,0-1,1 1,0 1,-1 2,0 0,5-3,-1 1,-9 1,0 1,7 2,-2-2,29-6,-32 4,1-1,-1-1,1 1,6 0,1 1,2 1,0-1,1-4,0 0,-1 4,-1 2,-1-3,-1 1,-1-2,-1 0,-5 2,1-1,-1 0,1 1,-1 3,1 0,1 0,1 0,6 0,-3 0,31 0,9 0,-16 3,16 4,-7-5,7 5,-45-6,1 0,5-1,1 0,1 0,2 0,0 0,-1 0,-3 0,-1 0,-2 0,0 0,-2 1,-1 1,0 1,-1 1,1-3,-1 0,1 2,-1 1,4 1,0-1,0 0,0-1,4 1,-1-1,-3-2,0-2,5 1,0 0,-2 0,1 0,1 1,1 1,1 1,0 1,0-3,0 0,0 2,0 1,-1 1,0-1,-3 0,1-1,5 1,1-1,-3-2,0-2,1 1,0 0,-4 0,-1 0,2 0,-1 0,-4 0,0 0,4 0,-1 0,-2 0,-2 0,2 0,-2 0,-2 0,-1 0,1 0,-1 0,0 0,1 0,5 1,1 1,5 1,-2 1,34-2,2 5,-49-2,2-1,12 0,0-1,-11 1,-1-1,1-3,1 0,45 7,-43-3,2-1,-3 1,1-1,4-2,1-2,-1 1,-1 0,1 0,1 0,1 0,-1 0,-4 0,0 0,0 0,0 0,-3 0,-1 0,4 1,0 1,0 1,0 1,4-3,-1 2,-3 4,0 0,5-4,-1-1,0 1,-1 1,3-3,0 0,1-1,0 0,6 0,2 0,6 0,0 0,-3 0,-1 0,5 0,-2 0,-9-1,-3 0,-7-3,-2 1,38 1,-2-5,-21 4,14 3,-19 0,26 0,-23 0,30 0,-30 0,23 0,-17 0,24 0,-25 0,18 0,-5 0,-35 0,3 0,6 0,1 0,2 0,0 0,2 1,-1 1,-4 1,-1 1,-2-3,0 2,-4 4,-1 0,41-2,5 2,-23-5,23-2,-30 0,23 0,-17 3,24 4,-23-5,23 5,-28-5,28-2,-30-2,23-5,-33 5,19-5,-21 4,28 3,-21 0,21 0,-19 0,26 0,-23-2,30-5,-31 5,24-5,-11 2,18-2,-14 5,7-5,-21 4,14 3,-28 0,-3 1,1-2,16-8,-15 4,2-2,39-14,-40 14,2 3,-4-1,-1 0,4 0,1 1,-2-1,0 1,1-3,-2 0,19-12,13 17,-59-17,21 17,-28-8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30T08:48:29.485"/>
    </inkml:context>
    <inkml:brush xml:id="br0">
      <inkml:brushProperty name="width" value="0.5" units="cm"/>
      <inkml:brushProperty name="height" value="1" units="cm"/>
      <inkml:brushProperty name="color" value="#A2D762"/>
      <inkml:brushProperty name="tip" value="rectangle"/>
      <inkml:brushProperty name="rasterOp" value="maskPen"/>
    </inkml:brush>
  </inkml:definitions>
  <inkml:trace contextRef="#ctx0" brushRef="#br0">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9BC00A4-FD5C-42F7-AB80-CA4E093AD52B}" type="datetimeFigureOut">
              <a:rPr lang="en-IN" smtClean="0"/>
              <a:t>Mon 30 Jul 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39EA63-3B28-4951-889E-E9E59432E647}" type="slidenum">
              <a:rPr lang="en-IN" smtClean="0"/>
              <a:t>‹#›</a:t>
            </a:fld>
            <a:endParaRPr lang="en-IN"/>
          </a:p>
        </p:txBody>
      </p:sp>
    </p:spTree>
    <p:extLst>
      <p:ext uri="{BB962C8B-B14F-4D97-AF65-F5344CB8AC3E}">
        <p14:creationId xmlns:p14="http://schemas.microsoft.com/office/powerpoint/2010/main" val="906444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9BC00A4-FD5C-42F7-AB80-CA4E093AD52B}" type="datetimeFigureOut">
              <a:rPr lang="en-IN" smtClean="0"/>
              <a:t>Mon 30 Jul 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39EA63-3B28-4951-889E-E9E59432E647}" type="slidenum">
              <a:rPr lang="en-IN" smtClean="0"/>
              <a:t>‹#›</a:t>
            </a:fld>
            <a:endParaRPr lang="en-IN"/>
          </a:p>
        </p:txBody>
      </p:sp>
    </p:spTree>
    <p:extLst>
      <p:ext uri="{BB962C8B-B14F-4D97-AF65-F5344CB8AC3E}">
        <p14:creationId xmlns:p14="http://schemas.microsoft.com/office/powerpoint/2010/main" val="4098971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9BC00A4-FD5C-42F7-AB80-CA4E093AD52B}" type="datetimeFigureOut">
              <a:rPr lang="en-IN" smtClean="0"/>
              <a:t>Mon 30 Jul 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39EA63-3B28-4951-889E-E9E59432E647}" type="slidenum">
              <a:rPr lang="en-IN" smtClean="0"/>
              <a:t>‹#›</a:t>
            </a:fld>
            <a:endParaRPr lang="en-IN"/>
          </a:p>
        </p:txBody>
      </p:sp>
    </p:spTree>
    <p:extLst>
      <p:ext uri="{BB962C8B-B14F-4D97-AF65-F5344CB8AC3E}">
        <p14:creationId xmlns:p14="http://schemas.microsoft.com/office/powerpoint/2010/main" val="944421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9BC00A4-FD5C-42F7-AB80-CA4E093AD52B}" type="datetimeFigureOut">
              <a:rPr lang="en-IN" smtClean="0"/>
              <a:t>Mon 30 Jul 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39EA63-3B28-4951-889E-E9E59432E647}" type="slidenum">
              <a:rPr lang="en-IN" smtClean="0"/>
              <a:t>‹#›</a:t>
            </a:fld>
            <a:endParaRPr lang="en-IN"/>
          </a:p>
        </p:txBody>
      </p:sp>
    </p:spTree>
    <p:extLst>
      <p:ext uri="{BB962C8B-B14F-4D97-AF65-F5344CB8AC3E}">
        <p14:creationId xmlns:p14="http://schemas.microsoft.com/office/powerpoint/2010/main" val="339741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C00A4-FD5C-42F7-AB80-CA4E093AD52B}" type="datetimeFigureOut">
              <a:rPr lang="en-IN" smtClean="0"/>
              <a:t>Mon 30 Jul 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39EA63-3B28-4951-889E-E9E59432E647}" type="slidenum">
              <a:rPr lang="en-IN" smtClean="0"/>
              <a:t>‹#›</a:t>
            </a:fld>
            <a:endParaRPr lang="en-IN"/>
          </a:p>
        </p:txBody>
      </p:sp>
    </p:spTree>
    <p:extLst>
      <p:ext uri="{BB962C8B-B14F-4D97-AF65-F5344CB8AC3E}">
        <p14:creationId xmlns:p14="http://schemas.microsoft.com/office/powerpoint/2010/main" val="561381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9BC00A4-FD5C-42F7-AB80-CA4E093AD52B}" type="datetimeFigureOut">
              <a:rPr lang="en-IN" smtClean="0"/>
              <a:t>Mon 30 Jul 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39EA63-3B28-4951-889E-E9E59432E647}" type="slidenum">
              <a:rPr lang="en-IN" smtClean="0"/>
              <a:t>‹#›</a:t>
            </a:fld>
            <a:endParaRPr lang="en-IN"/>
          </a:p>
        </p:txBody>
      </p:sp>
    </p:spTree>
    <p:extLst>
      <p:ext uri="{BB962C8B-B14F-4D97-AF65-F5344CB8AC3E}">
        <p14:creationId xmlns:p14="http://schemas.microsoft.com/office/powerpoint/2010/main" val="3792664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9BC00A4-FD5C-42F7-AB80-CA4E093AD52B}" type="datetimeFigureOut">
              <a:rPr lang="en-IN" smtClean="0"/>
              <a:t>Mon 30 Jul 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39EA63-3B28-4951-889E-E9E59432E647}" type="slidenum">
              <a:rPr lang="en-IN" smtClean="0"/>
              <a:t>‹#›</a:t>
            </a:fld>
            <a:endParaRPr lang="en-IN"/>
          </a:p>
        </p:txBody>
      </p:sp>
    </p:spTree>
    <p:extLst>
      <p:ext uri="{BB962C8B-B14F-4D97-AF65-F5344CB8AC3E}">
        <p14:creationId xmlns:p14="http://schemas.microsoft.com/office/powerpoint/2010/main" val="313472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9BC00A4-FD5C-42F7-AB80-CA4E093AD52B}" type="datetimeFigureOut">
              <a:rPr lang="en-IN" smtClean="0"/>
              <a:t>Mon 30 Jul 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39EA63-3B28-4951-889E-E9E59432E647}" type="slidenum">
              <a:rPr lang="en-IN" smtClean="0"/>
              <a:t>‹#›</a:t>
            </a:fld>
            <a:endParaRPr lang="en-IN"/>
          </a:p>
        </p:txBody>
      </p:sp>
    </p:spTree>
    <p:extLst>
      <p:ext uri="{BB962C8B-B14F-4D97-AF65-F5344CB8AC3E}">
        <p14:creationId xmlns:p14="http://schemas.microsoft.com/office/powerpoint/2010/main" val="1341576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BC00A4-FD5C-42F7-AB80-CA4E093AD52B}" type="datetimeFigureOut">
              <a:rPr lang="en-IN" smtClean="0"/>
              <a:t>Mon 30 Jul 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D39EA63-3B28-4951-889E-E9E59432E647}" type="slidenum">
              <a:rPr lang="en-IN" smtClean="0"/>
              <a:t>‹#›</a:t>
            </a:fld>
            <a:endParaRPr lang="en-IN"/>
          </a:p>
        </p:txBody>
      </p:sp>
    </p:spTree>
    <p:extLst>
      <p:ext uri="{BB962C8B-B14F-4D97-AF65-F5344CB8AC3E}">
        <p14:creationId xmlns:p14="http://schemas.microsoft.com/office/powerpoint/2010/main" val="1522239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BC00A4-FD5C-42F7-AB80-CA4E093AD52B}" type="datetimeFigureOut">
              <a:rPr lang="en-IN" smtClean="0"/>
              <a:t>Mon 30 Jul 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39EA63-3B28-4951-889E-E9E59432E647}" type="slidenum">
              <a:rPr lang="en-IN" smtClean="0"/>
              <a:t>‹#›</a:t>
            </a:fld>
            <a:endParaRPr lang="en-IN"/>
          </a:p>
        </p:txBody>
      </p:sp>
    </p:spTree>
    <p:extLst>
      <p:ext uri="{BB962C8B-B14F-4D97-AF65-F5344CB8AC3E}">
        <p14:creationId xmlns:p14="http://schemas.microsoft.com/office/powerpoint/2010/main" val="2370170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BC00A4-FD5C-42F7-AB80-CA4E093AD52B}" type="datetimeFigureOut">
              <a:rPr lang="en-IN" smtClean="0"/>
              <a:t>Mon 30 Jul 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39EA63-3B28-4951-889E-E9E59432E647}" type="slidenum">
              <a:rPr lang="en-IN" smtClean="0"/>
              <a:t>‹#›</a:t>
            </a:fld>
            <a:endParaRPr lang="en-IN"/>
          </a:p>
        </p:txBody>
      </p:sp>
    </p:spTree>
    <p:extLst>
      <p:ext uri="{BB962C8B-B14F-4D97-AF65-F5344CB8AC3E}">
        <p14:creationId xmlns:p14="http://schemas.microsoft.com/office/powerpoint/2010/main" val="3938005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BC00A4-FD5C-42F7-AB80-CA4E093AD52B}" type="datetimeFigureOut">
              <a:rPr lang="en-IN" smtClean="0"/>
              <a:t>Mon 30 Jul 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39EA63-3B28-4951-889E-E9E59432E647}" type="slidenum">
              <a:rPr lang="en-IN" smtClean="0"/>
              <a:t>‹#›</a:t>
            </a:fld>
            <a:endParaRPr lang="en-IN"/>
          </a:p>
        </p:txBody>
      </p:sp>
    </p:spTree>
    <p:extLst>
      <p:ext uri="{BB962C8B-B14F-4D97-AF65-F5344CB8AC3E}">
        <p14:creationId xmlns:p14="http://schemas.microsoft.com/office/powerpoint/2010/main" val="2286275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customXml" Target="../ink/ink6.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customXml" Target="../ink/ink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ustomXml" Target="../ink/ink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customXml" Target="../ink/ink2.xml"/><Relationship Id="rId10" Type="http://schemas.openxmlformats.org/officeDocument/2006/relationships/image" Target="../media/image7.emf"/><Relationship Id="rId4" Type="http://schemas.openxmlformats.org/officeDocument/2006/relationships/image" Target="../media/image4.emf"/><Relationship Id="rId9" Type="http://schemas.openxmlformats.org/officeDocument/2006/relationships/customXml" Target="../ink/ink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09673"/>
            <a:ext cx="9144000" cy="1438653"/>
          </a:xfrm>
        </p:spPr>
        <p:txBody>
          <a:bodyPr/>
          <a:lstStyle/>
          <a:p>
            <a:r>
              <a:rPr lang="en-IN" b="1" dirty="0">
                <a:ln w="22225">
                  <a:solidFill>
                    <a:schemeClr val="accent2"/>
                  </a:solidFill>
                  <a:prstDash val="solid"/>
                </a:ln>
                <a:solidFill>
                  <a:schemeClr val="accent2">
                    <a:lumMod val="40000"/>
                    <a:lumOff val="60000"/>
                  </a:schemeClr>
                </a:solidFill>
              </a:rPr>
              <a:t>Conditional Probability</a:t>
            </a:r>
          </a:p>
        </p:txBody>
      </p:sp>
    </p:spTree>
    <p:extLst>
      <p:ext uri="{BB962C8B-B14F-4D97-AF65-F5344CB8AC3E}">
        <p14:creationId xmlns:p14="http://schemas.microsoft.com/office/powerpoint/2010/main" val="1493968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Probability vs. Likelihood</a:t>
            </a:r>
          </a:p>
        </p:txBody>
      </p:sp>
      <p:sp>
        <p:nvSpPr>
          <p:cNvPr id="5" name="Text Placeholder 4"/>
          <p:cNvSpPr>
            <a:spLocks noGrp="1"/>
          </p:cNvSpPr>
          <p:nvPr>
            <p:ph type="body" idx="1"/>
          </p:nvPr>
        </p:nvSpPr>
        <p:spPr/>
        <p:txBody>
          <a:bodyPr/>
          <a:lstStyle/>
          <a:p>
            <a:r>
              <a:rPr lang="en-IN" dirty="0"/>
              <a:t>Understanding the statistical meaning of Probability and Likelihood</a:t>
            </a:r>
            <a:endParaRPr lang="en-IN"/>
          </a:p>
        </p:txBody>
      </p:sp>
    </p:spTree>
    <p:extLst>
      <p:ext uri="{BB962C8B-B14F-4D97-AF65-F5344CB8AC3E}">
        <p14:creationId xmlns:p14="http://schemas.microsoft.com/office/powerpoint/2010/main" val="3315563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 xmlns:a16="http://schemas.microsoft.com/office/drawing/2014/main" id="{7751CA06-ED25-4F41-B31F-2A4C3F0FBD30}"/>
                  </a:ext>
                </a:extLst>
              </p14:cNvPr>
              <p14:cNvContentPartPr/>
              <p14:nvPr/>
            </p14:nvContentPartPr>
            <p14:xfrm>
              <a:off x="1908021" y="2583803"/>
              <a:ext cx="1430640" cy="248040"/>
            </p14:xfrm>
          </p:contentPart>
        </mc:Choice>
        <mc:Fallback xmlns="">
          <p:pic>
            <p:nvPicPr>
              <p:cNvPr id="4" name="Ink 3">
                <a:extLst>
                  <a:ext uri="{FF2B5EF4-FFF2-40B4-BE49-F238E27FC236}">
                    <a16:creationId xmlns:a16="http://schemas.microsoft.com/office/drawing/2014/main" id="{7751CA06-ED25-4F41-B31F-2A4C3F0FBD30}"/>
                  </a:ext>
                </a:extLst>
              </p:cNvPr>
              <p:cNvPicPr/>
              <p:nvPr/>
            </p:nvPicPr>
            <p:blipFill>
              <a:blip r:embed="rId3"/>
              <a:stretch>
                <a:fillRect/>
              </a:stretch>
            </p:blipFill>
            <p:spPr>
              <a:xfrm>
                <a:off x="1854021" y="2476163"/>
                <a:ext cx="1538280" cy="4636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 xmlns:a16="http://schemas.microsoft.com/office/drawing/2014/main" id="{ADC9E9B1-1342-0C49-9BD1-2446209F3F71}"/>
                  </a:ext>
                </a:extLst>
              </p14:cNvPr>
              <p14:cNvContentPartPr/>
              <p14:nvPr/>
            </p14:nvContentPartPr>
            <p14:xfrm>
              <a:off x="3706941" y="2222723"/>
              <a:ext cx="1675080" cy="201240"/>
            </p14:xfrm>
          </p:contentPart>
        </mc:Choice>
        <mc:Fallback xmlns="">
          <p:pic>
            <p:nvPicPr>
              <p:cNvPr id="2" name="Ink 1">
                <a:extLst>
                  <a:ext uri="{FF2B5EF4-FFF2-40B4-BE49-F238E27FC236}">
                    <a16:creationId xmlns:a16="http://schemas.microsoft.com/office/drawing/2014/main" id="{ADC9E9B1-1342-0C49-9BD1-2446209F3F71}"/>
                  </a:ext>
                </a:extLst>
              </p:cNvPr>
              <p:cNvPicPr/>
              <p:nvPr/>
            </p:nvPicPr>
            <p:blipFill>
              <a:blip r:embed="rId5"/>
              <a:stretch>
                <a:fillRect/>
              </a:stretch>
            </p:blipFill>
            <p:spPr>
              <a:xfrm>
                <a:off x="3653301" y="2114723"/>
                <a:ext cx="1782720" cy="416880"/>
              </a:xfrm>
              <a:prstGeom prst="rect">
                <a:avLst/>
              </a:prstGeom>
            </p:spPr>
          </p:pic>
        </mc:Fallback>
      </mc:AlternateContent>
      <p:sp>
        <p:nvSpPr>
          <p:cNvPr id="3" name="Content Placeholder 2"/>
          <p:cNvSpPr>
            <a:spLocks noGrp="1"/>
          </p:cNvSpPr>
          <p:nvPr>
            <p:ph idx="1"/>
          </p:nvPr>
        </p:nvSpPr>
        <p:spPr>
          <a:xfrm>
            <a:off x="838200" y="831548"/>
            <a:ext cx="10515600" cy="5345415"/>
          </a:xfrm>
        </p:spPr>
        <p:txBody>
          <a:bodyPr/>
          <a:lstStyle/>
          <a:p>
            <a:pPr marL="0" indent="0">
              <a:buNone/>
            </a:pPr>
            <a:r>
              <a:rPr lang="en-US" dirty="0"/>
              <a:t>Suppose you have a probability model with parameters θ.</a:t>
            </a:r>
            <a:br>
              <a:rPr lang="en-US" dirty="0"/>
            </a:br>
            <a:r>
              <a:rPr lang="en-US" dirty="0"/>
              <a:t>p(x | θ) has two names.</a:t>
            </a:r>
          </a:p>
          <a:p>
            <a:pPr marL="0" indent="0">
              <a:buNone/>
            </a:pPr>
            <a:r>
              <a:rPr lang="en-US" dirty="0"/>
              <a:t/>
            </a:r>
            <a:br>
              <a:rPr lang="en-US" dirty="0"/>
            </a:br>
            <a:r>
              <a:rPr lang="en-US" dirty="0"/>
              <a:t>It can be called the </a:t>
            </a:r>
            <a:r>
              <a:rPr lang="en-US" b="1" dirty="0"/>
              <a:t>probability of x</a:t>
            </a:r>
            <a:r>
              <a:rPr lang="en-US" dirty="0"/>
              <a:t> (given θ),</a:t>
            </a:r>
            <a:br>
              <a:rPr lang="en-US" dirty="0"/>
            </a:br>
            <a:r>
              <a:rPr lang="en-US" dirty="0"/>
              <a:t>or the </a:t>
            </a:r>
            <a:r>
              <a:rPr lang="en-US" b="1" dirty="0"/>
              <a:t>likelihood of θ</a:t>
            </a:r>
            <a:r>
              <a:rPr lang="en-US" dirty="0"/>
              <a:t> (given that x was observed).</a:t>
            </a:r>
          </a:p>
          <a:p>
            <a:pPr marL="0" indent="0">
              <a:buNone/>
            </a:pPr>
            <a:endParaRPr lang="en-US" dirty="0"/>
          </a:p>
          <a:p>
            <a:pPr marL="0" indent="0">
              <a:buNone/>
            </a:pPr>
            <a:r>
              <a:rPr lang="en-US" dirty="0"/>
              <a:t>The likelihood is a function of θ.</a:t>
            </a:r>
            <a:endParaRPr lang="en-IN" dirty="0"/>
          </a:p>
        </p:txBody>
      </p:sp>
    </p:spTree>
    <p:extLst>
      <p:ext uri="{BB962C8B-B14F-4D97-AF65-F5344CB8AC3E}">
        <p14:creationId xmlns:p14="http://schemas.microsoft.com/office/powerpoint/2010/main" val="3890768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 xmlns:a16="http://schemas.microsoft.com/office/drawing/2014/main" id="{E31C2126-7476-A445-AF40-07A94D86C50E}"/>
                  </a:ext>
                </a:extLst>
              </p14:cNvPr>
              <p14:cNvContentPartPr/>
              <p14:nvPr/>
            </p14:nvContentPartPr>
            <p14:xfrm>
              <a:off x="815061" y="692363"/>
              <a:ext cx="7220520" cy="582480"/>
            </p14:xfrm>
          </p:contentPart>
        </mc:Choice>
        <mc:Fallback xmlns="">
          <p:pic>
            <p:nvPicPr>
              <p:cNvPr id="4" name="Ink 3">
                <a:extLst>
                  <a:ext uri="{FF2B5EF4-FFF2-40B4-BE49-F238E27FC236}">
                    <a16:creationId xmlns:a16="http://schemas.microsoft.com/office/drawing/2014/main" id="{E31C2126-7476-A445-AF40-07A94D86C50E}"/>
                  </a:ext>
                </a:extLst>
              </p:cNvPr>
              <p:cNvPicPr/>
              <p:nvPr/>
            </p:nvPicPr>
            <p:blipFill>
              <a:blip r:embed="rId3"/>
              <a:stretch>
                <a:fillRect/>
              </a:stretch>
            </p:blipFill>
            <p:spPr>
              <a:xfrm>
                <a:off x="743421" y="548363"/>
                <a:ext cx="7364160" cy="870120"/>
              </a:xfrm>
              <a:prstGeom prst="rect">
                <a:avLst/>
              </a:prstGeom>
            </p:spPr>
          </p:pic>
        </mc:Fallback>
      </mc:AlternateContent>
      <p:sp>
        <p:nvSpPr>
          <p:cNvPr id="2" name="Title 1"/>
          <p:cNvSpPr>
            <a:spLocks noGrp="1"/>
          </p:cNvSpPr>
          <p:nvPr>
            <p:ph type="title"/>
          </p:nvPr>
        </p:nvSpPr>
        <p:spPr/>
        <p:txBody>
          <a:bodyPr/>
          <a:lstStyle/>
          <a:p>
            <a:r>
              <a:rPr lang="en-IN" dirty="0">
                <a:ln w="0"/>
                <a:effectLst>
                  <a:outerShdw blurRad="38100" dist="19050" dir="2700000" algn="tl" rotWithShape="0">
                    <a:schemeClr val="dk1">
                      <a:alpha val="40000"/>
                    </a:schemeClr>
                  </a:outerShdw>
                </a:effectLst>
              </a:rPr>
              <a:t>Maximum Likelihood Estimation</a:t>
            </a:r>
          </a:p>
        </p:txBody>
      </p:sp>
      <p:sp>
        <p:nvSpPr>
          <p:cNvPr id="3" name="Content Placeholder 2"/>
          <p:cNvSpPr>
            <a:spLocks noGrp="1"/>
          </p:cNvSpPr>
          <p:nvPr>
            <p:ph idx="1"/>
          </p:nvPr>
        </p:nvSpPr>
        <p:spPr/>
        <p:txBody>
          <a:bodyPr/>
          <a:lstStyle/>
          <a:p>
            <a:pPr marL="0" indent="0">
              <a:buNone/>
            </a:pPr>
            <a:r>
              <a:rPr lang="en-US" dirty="0"/>
              <a:t>For P(x| θ)</a:t>
            </a:r>
          </a:p>
          <a:p>
            <a:pPr marL="0" indent="0">
              <a:buNone/>
            </a:pPr>
            <a:endParaRPr lang="en-US" dirty="0"/>
          </a:p>
          <a:p>
            <a:pPr marL="0" indent="0">
              <a:buNone/>
            </a:pPr>
            <a:r>
              <a:rPr lang="en-US" dirty="0"/>
              <a:t>If you observe x and want to estimate the θ that gave rise to it, the Maximum Likelihood principle says to choose the maximum-likelihood θ -- in other words, the θ that maximizes p(x | θ).  </a:t>
            </a:r>
            <a:br>
              <a:rPr lang="en-US" dirty="0"/>
            </a:br>
            <a:endParaRPr lang="en-IN" dirty="0"/>
          </a:p>
        </p:txBody>
      </p:sp>
    </p:spTree>
    <p:extLst>
      <p:ext uri="{BB962C8B-B14F-4D97-AF65-F5344CB8AC3E}">
        <p14:creationId xmlns:p14="http://schemas.microsoft.com/office/powerpoint/2010/main" val="2578742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 xmlns:a16="http://schemas.microsoft.com/office/drawing/2014/main" id="{1A836991-F5BA-B24F-ACBF-2111C9454CE2}"/>
                  </a:ext>
                </a:extLst>
              </p14:cNvPr>
              <p14:cNvContentPartPr/>
              <p14:nvPr/>
            </p14:nvContentPartPr>
            <p14:xfrm>
              <a:off x="910101" y="1070003"/>
              <a:ext cx="8655840" cy="91080"/>
            </p14:xfrm>
          </p:contentPart>
        </mc:Choice>
        <mc:Fallback xmlns="">
          <p:pic>
            <p:nvPicPr>
              <p:cNvPr id="5" name="Ink 4">
                <a:extLst>
                  <a:ext uri="{FF2B5EF4-FFF2-40B4-BE49-F238E27FC236}">
                    <a16:creationId xmlns:a16="http://schemas.microsoft.com/office/drawing/2014/main" id="{1A836991-F5BA-B24F-ACBF-2111C9454CE2}"/>
                  </a:ext>
                </a:extLst>
              </p:cNvPr>
              <p:cNvPicPr/>
              <p:nvPr/>
            </p:nvPicPr>
            <p:blipFill>
              <a:blip r:embed="rId3"/>
              <a:stretch>
                <a:fillRect/>
              </a:stretch>
            </p:blipFill>
            <p:spPr>
              <a:xfrm>
                <a:off x="820101" y="890363"/>
                <a:ext cx="8835480" cy="450720"/>
              </a:xfrm>
              <a:prstGeom prst="rect">
                <a:avLst/>
              </a:prstGeom>
            </p:spPr>
          </p:pic>
        </mc:Fallback>
      </mc:AlternateContent>
      <p:sp>
        <p:nvSpPr>
          <p:cNvPr id="2" name="Title 1"/>
          <p:cNvSpPr>
            <a:spLocks noGrp="1"/>
          </p:cNvSpPr>
          <p:nvPr>
            <p:ph type="title"/>
          </p:nvPr>
        </p:nvSpPr>
        <p:spPr/>
        <p:txBody>
          <a:bodyPr/>
          <a:lstStyle/>
          <a:p>
            <a:r>
              <a:rPr lang="en-IN" dirty="0">
                <a:ln w="0"/>
                <a:effectLst>
                  <a:outerShdw blurRad="38100" dist="19050" dir="2700000" algn="tl" rotWithShape="0">
                    <a:schemeClr val="dk1">
                      <a:alpha val="40000"/>
                    </a:schemeClr>
                  </a:outerShdw>
                </a:effectLst>
              </a:rPr>
              <a:t>Maximum a-posteriori Estimate (MAP)</a:t>
            </a:r>
          </a:p>
        </p:txBody>
      </p:sp>
      <p:sp>
        <p:nvSpPr>
          <p:cNvPr id="3" name="Content Placeholder 2"/>
          <p:cNvSpPr>
            <a:spLocks noGrp="1"/>
          </p:cNvSpPr>
          <p:nvPr>
            <p:ph idx="1"/>
          </p:nvPr>
        </p:nvSpPr>
        <p:spPr/>
        <p:txBody>
          <a:bodyPr/>
          <a:lstStyle/>
          <a:p>
            <a:pPr marL="0" indent="0">
              <a:buNone/>
            </a:pPr>
            <a:r>
              <a:rPr lang="en-US" dirty="0"/>
              <a:t>Maximum Likelihood Estimation contrasts with the Maximum a-posteriori or MAP estimate, which is the θ that maximizes p(θ | x).  Since x is fixed, this is equivalent to maximizing p(θ) p(x | θ), the product of the prior probability of θ with the likelihood of θ.</a:t>
            </a:r>
            <a:endParaRPr lang="en-IN" dirty="0"/>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 xmlns:a16="http://schemas.microsoft.com/office/drawing/2014/main" id="{29945097-149A-2647-9815-E1B6414DE30E}"/>
                  </a:ext>
                </a:extLst>
              </p14:cNvPr>
              <p14:cNvContentPartPr/>
              <p14:nvPr/>
            </p14:nvContentPartPr>
            <p14:xfrm>
              <a:off x="940341" y="1145963"/>
              <a:ext cx="360" cy="360"/>
            </p14:xfrm>
          </p:contentPart>
        </mc:Choice>
        <mc:Fallback xmlns="">
          <p:pic>
            <p:nvPicPr>
              <p:cNvPr id="4" name="Ink 3">
                <a:extLst>
                  <a:ext uri="{FF2B5EF4-FFF2-40B4-BE49-F238E27FC236}">
                    <a16:creationId xmlns:a16="http://schemas.microsoft.com/office/drawing/2014/main" id="{29945097-149A-2647-9815-E1B6414DE30E}"/>
                  </a:ext>
                </a:extLst>
              </p:cNvPr>
              <p:cNvPicPr/>
              <p:nvPr/>
            </p:nvPicPr>
            <p:blipFill>
              <a:blip r:embed="rId5"/>
              <a:stretch>
                <a:fillRect/>
              </a:stretch>
            </p:blipFill>
            <p:spPr>
              <a:xfrm>
                <a:off x="850341" y="965963"/>
                <a:ext cx="180000" cy="360000"/>
              </a:xfrm>
              <a:prstGeom prst="rect">
                <a:avLst/>
              </a:prstGeom>
            </p:spPr>
          </p:pic>
        </mc:Fallback>
      </mc:AlternateContent>
    </p:spTree>
    <p:extLst>
      <p:ext uri="{BB962C8B-B14F-4D97-AF65-F5344CB8AC3E}">
        <p14:creationId xmlns:p14="http://schemas.microsoft.com/office/powerpoint/2010/main" val="2809924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Further Explanation</a:t>
            </a:r>
          </a:p>
        </p:txBody>
      </p:sp>
      <p:sp>
        <p:nvSpPr>
          <p:cNvPr id="5" name="Text Placeholder 4"/>
          <p:cNvSpPr>
            <a:spLocks noGrp="1"/>
          </p:cNvSpPr>
          <p:nvPr>
            <p:ph type="body" idx="1"/>
          </p:nvPr>
        </p:nvSpPr>
        <p:spPr/>
        <p:txBody>
          <a:bodyPr/>
          <a:lstStyle/>
          <a:p>
            <a:r>
              <a:rPr lang="en-IN" dirty="0"/>
              <a:t>Probability vs. Likelihood</a:t>
            </a:r>
          </a:p>
        </p:txBody>
      </p:sp>
    </p:spTree>
    <p:extLst>
      <p:ext uri="{BB962C8B-B14F-4D97-AF65-F5344CB8AC3E}">
        <p14:creationId xmlns:p14="http://schemas.microsoft.com/office/powerpoint/2010/main" val="180281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838200" y="815788"/>
                <a:ext cx="10515600" cy="5361175"/>
              </a:xfrm>
            </p:spPr>
            <p:txBody>
              <a:bodyPr/>
              <a:lstStyle/>
              <a:p>
                <a:pPr marL="0" indent="0">
                  <a:buNone/>
                </a:pPr>
                <a:r>
                  <a:rPr lang="en-US" dirty="0"/>
                  <a:t>Consider the function </a:t>
                </a:r>
                <a14:m>
                  <m:oMath xmlns:m="http://schemas.openxmlformats.org/officeDocument/2006/math">
                    <m:sSup>
                      <m:sSupPr>
                        <m:ctrlPr>
                          <a:rPr lang="en-US" i="1" smtClean="0">
                            <a:latin typeface="Cambria Math" panose="02040503050406030204" pitchFamily="18" charset="0"/>
                          </a:rPr>
                        </m:ctrlPr>
                      </m:sSupPr>
                      <m:e>
                        <m:r>
                          <a:rPr lang="en-IN" b="0" i="1" smtClean="0">
                            <a:latin typeface="Cambria Math" panose="02040503050406030204" pitchFamily="18" charset="0"/>
                          </a:rPr>
                          <m:t>𝑎</m:t>
                        </m:r>
                      </m:e>
                      <m:sup>
                        <m:r>
                          <a:rPr lang="en-IN" b="0" i="1" smtClean="0">
                            <a:latin typeface="Cambria Math" panose="02040503050406030204" pitchFamily="18" charset="0"/>
                          </a:rPr>
                          <m:t>𝑏</m:t>
                        </m:r>
                      </m:sup>
                    </m:sSup>
                  </m:oMath>
                </a14:m>
                <a:r>
                  <a:rPr lang="en-US" dirty="0"/>
                  <a:t> (a to the power b).  This is a function of two variables.</a:t>
                </a:r>
              </a:p>
              <a:p>
                <a:pPr marL="0" indent="0">
                  <a:buNone/>
                </a:pPr>
                <a:endParaRPr lang="en-US" dirty="0"/>
              </a:p>
              <a:p>
                <a:pPr marL="0" indent="0">
                  <a:buNone/>
                </a:pPr>
                <a:r>
                  <a:rPr lang="en-US" dirty="0"/>
                  <a:t>If you set b=2, then you get the </a:t>
                </a:r>
                <a:r>
                  <a:rPr lang="en-US" b="1" dirty="0"/>
                  <a:t>quadratic function</a:t>
                </a:r>
                <a:r>
                  <a:rPr lang="en-US" dirty="0"/>
                  <a:t> </a:t>
                </a:r>
                <a14:m>
                  <m:oMath xmlns:m="http://schemas.openxmlformats.org/officeDocument/2006/math">
                    <m:sSup>
                      <m:sSupPr>
                        <m:ctrlPr>
                          <a:rPr lang="en-US" i="1" smtClean="0">
                            <a:latin typeface="Cambria Math" panose="02040503050406030204" pitchFamily="18" charset="0"/>
                          </a:rPr>
                        </m:ctrlPr>
                      </m:sSupPr>
                      <m:e>
                        <m:r>
                          <a:rPr lang="en-IN" b="0" i="1" smtClean="0">
                            <a:latin typeface="Cambria Math" panose="02040503050406030204" pitchFamily="18" charset="0"/>
                          </a:rPr>
                          <m:t>𝑎</m:t>
                        </m:r>
                      </m:e>
                      <m:sup>
                        <m:r>
                          <a:rPr lang="en-IN" b="0" i="1" smtClean="0">
                            <a:latin typeface="Cambria Math" panose="02040503050406030204" pitchFamily="18" charset="0"/>
                          </a:rPr>
                          <m:t>2</m:t>
                        </m:r>
                      </m:sup>
                    </m:sSup>
                  </m:oMath>
                </a14:m>
                <a:r>
                  <a:rPr lang="en-US" dirty="0"/>
                  <a:t> (function of a):</a:t>
                </a:r>
              </a:p>
              <a:p>
                <a:pPr marL="0" indent="0">
                  <a:buNone/>
                </a:pPr>
                <a:endParaRPr lang="en-IN"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838200" y="815788"/>
                <a:ext cx="10515600" cy="5361175"/>
              </a:xfrm>
              <a:blipFill rotWithShape="0">
                <a:blip r:embed="rId2"/>
                <a:stretch>
                  <a:fillRect l="-1217" t="-1820"/>
                </a:stretch>
              </a:blipFill>
            </p:spPr>
            <p:txBody>
              <a:bodyPr/>
              <a:lstStyle/>
              <a:p>
                <a:r>
                  <a:rPr lang="en-IN">
                    <a:noFill/>
                  </a:rPr>
                  <a:t> </a:t>
                </a:r>
              </a:p>
            </p:txBody>
          </p:sp>
        </mc:Fallback>
      </mc:AlternateContent>
      <p:pic>
        <p:nvPicPr>
          <p:cNvPr id="1026" name="Picture 2" descr="https://qph.ec.quoracdn.net/main-qimg-d4e0056e4b9c8d61d68a58ab1407df5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2895880"/>
            <a:ext cx="60960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2780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708212"/>
                <a:ext cx="10515600" cy="5468751"/>
              </a:xfrm>
            </p:spPr>
            <p:txBody>
              <a:bodyPr/>
              <a:lstStyle/>
              <a:p>
                <a:pPr marL="0" indent="0">
                  <a:buNone/>
                </a:pPr>
                <a:r>
                  <a:rPr lang="en-US" dirty="0"/>
                  <a:t>Whereas if you set a=2, you get the </a:t>
                </a:r>
                <a:r>
                  <a:rPr lang="en-US" b="1" dirty="0"/>
                  <a:t>exponential function</a:t>
                </a:r>
                <a:r>
                  <a:rPr lang="en-US" dirty="0"/>
                  <a:t> </a:t>
                </a:r>
                <a14:m>
                  <m:oMath xmlns:m="http://schemas.openxmlformats.org/officeDocument/2006/math">
                    <m:sSup>
                      <m:sSupPr>
                        <m:ctrlPr>
                          <a:rPr lang="en-US"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𝑏</m:t>
                        </m:r>
                      </m:sup>
                    </m:sSup>
                  </m:oMath>
                </a14:m>
                <a:r>
                  <a:rPr lang="en-US" dirty="0"/>
                  <a:t> (function of b):</a:t>
                </a:r>
              </a:p>
              <a:p>
                <a:pPr marL="0" indent="0">
                  <a:buNone/>
                </a:pPr>
                <a:endParaRPr lang="en-US"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708212"/>
                <a:ext cx="10515600" cy="5468751"/>
              </a:xfrm>
              <a:blipFill rotWithShape="0">
                <a:blip r:embed="rId2"/>
                <a:stretch>
                  <a:fillRect l="-1217" t="-1672"/>
                </a:stretch>
              </a:blipFill>
            </p:spPr>
            <p:txBody>
              <a:bodyPr/>
              <a:lstStyle/>
              <a:p>
                <a:r>
                  <a:rPr lang="en-IN">
                    <a:noFill/>
                  </a:rPr>
                  <a:t> </a:t>
                </a:r>
              </a:p>
            </p:txBody>
          </p:sp>
        </mc:Fallback>
      </mc:AlternateContent>
      <p:pic>
        <p:nvPicPr>
          <p:cNvPr id="2050" name="Picture 2" descr="https://qph.ec.quoracdn.net/main-qimg-c319b591215f2fd004964b90490db4a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1153" y="1887071"/>
            <a:ext cx="7351058" cy="4410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262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6130" y="1233954"/>
            <a:ext cx="10515600" cy="4351338"/>
          </a:xfrm>
        </p:spPr>
        <p:txBody>
          <a:bodyPr/>
          <a:lstStyle/>
          <a:p>
            <a:pPr marL="0" indent="0">
              <a:buNone/>
            </a:pPr>
            <a:r>
              <a:rPr lang="en-US" dirty="0"/>
              <a:t>Similarly, p(x | θ) is a function of two variables.  </a:t>
            </a:r>
          </a:p>
          <a:p>
            <a:pPr marL="0" indent="0">
              <a:buNone/>
            </a:pPr>
            <a:endParaRPr lang="en-US" dirty="0"/>
          </a:p>
          <a:p>
            <a:pPr marL="0" indent="0">
              <a:buNone/>
            </a:pPr>
            <a:r>
              <a:rPr lang="en-US" dirty="0"/>
              <a:t>If you hold θ constant, you get the </a:t>
            </a:r>
            <a:r>
              <a:rPr lang="en-US" b="1" dirty="0" smtClean="0"/>
              <a:t>Probability </a:t>
            </a:r>
            <a:r>
              <a:rPr lang="en-US" b="1" dirty="0"/>
              <a:t>function</a:t>
            </a:r>
            <a:r>
              <a:rPr lang="en-US" dirty="0"/>
              <a:t> (function of x), </a:t>
            </a:r>
          </a:p>
          <a:p>
            <a:pPr marL="0" indent="0">
              <a:buNone/>
            </a:pPr>
            <a:r>
              <a:rPr lang="en-US" dirty="0"/>
              <a:t>If you hold x constant, you get the </a:t>
            </a:r>
            <a:r>
              <a:rPr lang="en-US" b="1" dirty="0" smtClean="0"/>
              <a:t>Likelihood </a:t>
            </a:r>
            <a:r>
              <a:rPr lang="en-US" b="1" dirty="0"/>
              <a:t>function</a:t>
            </a:r>
            <a:r>
              <a:rPr lang="en-US" dirty="0"/>
              <a:t> (function of θ).</a:t>
            </a:r>
            <a:endParaRPr lang="en-IN" dirty="0"/>
          </a:p>
        </p:txBody>
      </p:sp>
    </p:spTree>
    <p:extLst>
      <p:ext uri="{BB962C8B-B14F-4D97-AF65-F5344CB8AC3E}">
        <p14:creationId xmlns:p14="http://schemas.microsoft.com/office/powerpoint/2010/main" val="4153175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Conditional Probability</a:t>
            </a:r>
            <a:endParaRPr lang="en-IN"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3" name="Content Placeholder 2"/>
          <p:cNvSpPr>
            <a:spLocks noGrp="1"/>
          </p:cNvSpPr>
          <p:nvPr>
            <p:ph idx="1"/>
          </p:nvPr>
        </p:nvSpPr>
        <p:spPr/>
        <p:txBody>
          <a:bodyPr>
            <a:normAutofit fontScale="77500" lnSpcReduction="20000"/>
          </a:bodyPr>
          <a:lstStyle/>
          <a:p>
            <a:pPr marL="0" indent="0">
              <a:lnSpc>
                <a:spcPct val="150000"/>
              </a:lnSpc>
              <a:buNone/>
            </a:pPr>
            <a:r>
              <a:rPr lang="en-US" dirty="0">
                <a:latin typeface="Roboto" panose="02000000000000000000" pitchFamily="2" charset="0"/>
                <a:ea typeface="Roboto" panose="02000000000000000000" pitchFamily="2" charset="0"/>
              </a:rPr>
              <a:t>The </a:t>
            </a:r>
            <a:r>
              <a:rPr lang="en-US" b="1" i="1" dirty="0">
                <a:latin typeface="Roboto" panose="02000000000000000000" pitchFamily="2" charset="0"/>
                <a:ea typeface="Roboto" panose="02000000000000000000" pitchFamily="2" charset="0"/>
              </a:rPr>
              <a:t>conditional probability</a:t>
            </a:r>
            <a:r>
              <a:rPr lang="en-US" dirty="0">
                <a:latin typeface="Roboto" panose="02000000000000000000" pitchFamily="2" charset="0"/>
                <a:ea typeface="Roboto" panose="02000000000000000000" pitchFamily="2" charset="0"/>
              </a:rPr>
              <a:t> of an event </a:t>
            </a:r>
            <a:r>
              <a:rPr lang="en-US" i="1" dirty="0">
                <a:latin typeface="Roboto" panose="02000000000000000000" pitchFamily="2" charset="0"/>
                <a:ea typeface="Roboto" panose="02000000000000000000" pitchFamily="2" charset="0"/>
              </a:rPr>
              <a:t>B</a:t>
            </a:r>
            <a:r>
              <a:rPr lang="en-US" dirty="0">
                <a:latin typeface="Roboto" panose="02000000000000000000" pitchFamily="2" charset="0"/>
                <a:ea typeface="Roboto" panose="02000000000000000000" pitchFamily="2" charset="0"/>
              </a:rPr>
              <a:t> is the probability that the event will occur </a:t>
            </a:r>
            <a:r>
              <a:rPr lang="en-US" dirty="0" smtClean="0">
                <a:latin typeface="Roboto" panose="02000000000000000000" pitchFamily="2" charset="0"/>
                <a:ea typeface="Roboto" panose="02000000000000000000" pitchFamily="2" charset="0"/>
              </a:rPr>
              <a:t>- given </a:t>
            </a:r>
            <a:r>
              <a:rPr lang="en-US" dirty="0">
                <a:latin typeface="Roboto" panose="02000000000000000000" pitchFamily="2" charset="0"/>
                <a:ea typeface="Roboto" panose="02000000000000000000" pitchFamily="2" charset="0"/>
              </a:rPr>
              <a:t>the knowledge that an event </a:t>
            </a:r>
            <a:r>
              <a:rPr lang="en-US" i="1" dirty="0">
                <a:latin typeface="Roboto" panose="02000000000000000000" pitchFamily="2" charset="0"/>
                <a:ea typeface="Roboto" panose="02000000000000000000" pitchFamily="2" charset="0"/>
              </a:rPr>
              <a:t>A</a:t>
            </a:r>
            <a:r>
              <a:rPr lang="en-US" dirty="0">
                <a:latin typeface="Roboto" panose="02000000000000000000" pitchFamily="2" charset="0"/>
                <a:ea typeface="Roboto" panose="02000000000000000000" pitchFamily="2" charset="0"/>
              </a:rPr>
              <a:t> has already occurred. </a:t>
            </a:r>
            <a:endParaRPr lang="en-US" dirty="0" smtClean="0">
              <a:latin typeface="Roboto" panose="02000000000000000000" pitchFamily="2" charset="0"/>
              <a:ea typeface="Roboto" panose="02000000000000000000" pitchFamily="2" charset="0"/>
            </a:endParaRPr>
          </a:p>
          <a:p>
            <a:pPr marL="0" indent="0">
              <a:lnSpc>
                <a:spcPct val="150000"/>
              </a:lnSpc>
              <a:buNone/>
            </a:pPr>
            <a:endParaRPr lang="en-US" dirty="0" smtClean="0">
              <a:latin typeface="Roboto" panose="02000000000000000000" pitchFamily="2" charset="0"/>
              <a:ea typeface="Roboto" panose="02000000000000000000" pitchFamily="2" charset="0"/>
            </a:endParaRPr>
          </a:p>
          <a:p>
            <a:pPr marL="0" indent="0">
              <a:lnSpc>
                <a:spcPct val="150000"/>
              </a:lnSpc>
              <a:buNone/>
            </a:pPr>
            <a:r>
              <a:rPr lang="en-US" dirty="0" smtClean="0">
                <a:latin typeface="Roboto" panose="02000000000000000000" pitchFamily="2" charset="0"/>
                <a:ea typeface="Roboto" panose="02000000000000000000" pitchFamily="2" charset="0"/>
              </a:rPr>
              <a:t>This </a:t>
            </a:r>
            <a:r>
              <a:rPr lang="en-US" dirty="0">
                <a:latin typeface="Roboto" panose="02000000000000000000" pitchFamily="2" charset="0"/>
                <a:ea typeface="Roboto" panose="02000000000000000000" pitchFamily="2" charset="0"/>
              </a:rPr>
              <a:t>probability is written </a:t>
            </a:r>
            <a:r>
              <a:rPr lang="en-US" dirty="0" smtClean="0">
                <a:latin typeface="Roboto" panose="02000000000000000000" pitchFamily="2" charset="0"/>
                <a:ea typeface="Roboto" panose="02000000000000000000" pitchFamily="2" charset="0"/>
              </a:rPr>
              <a:t>as </a:t>
            </a:r>
            <a:r>
              <a:rPr lang="en-US" b="1" i="1" dirty="0" smtClean="0">
                <a:latin typeface="Roboto" panose="02000000000000000000" pitchFamily="2" charset="0"/>
                <a:ea typeface="Roboto" panose="02000000000000000000" pitchFamily="2" charset="0"/>
              </a:rPr>
              <a:t>P(B|A</a:t>
            </a:r>
            <a:r>
              <a:rPr lang="en-US" b="1" i="1" dirty="0">
                <a:latin typeface="Roboto" panose="02000000000000000000" pitchFamily="2" charset="0"/>
                <a:ea typeface="Roboto" panose="02000000000000000000" pitchFamily="2" charset="0"/>
              </a:rPr>
              <a:t>)</a:t>
            </a:r>
            <a:r>
              <a:rPr lang="en-US" dirty="0">
                <a:latin typeface="Roboto" panose="02000000000000000000" pitchFamily="2" charset="0"/>
                <a:ea typeface="Roboto" panose="02000000000000000000" pitchFamily="2" charset="0"/>
              </a:rPr>
              <a:t>, </a:t>
            </a:r>
            <a:r>
              <a:rPr lang="en-US" dirty="0" smtClean="0">
                <a:latin typeface="Roboto" panose="02000000000000000000" pitchFamily="2" charset="0"/>
                <a:ea typeface="Roboto" panose="02000000000000000000" pitchFamily="2" charset="0"/>
              </a:rPr>
              <a:t>i.e. notation </a:t>
            </a:r>
            <a:r>
              <a:rPr lang="en-US" dirty="0">
                <a:latin typeface="Roboto" panose="02000000000000000000" pitchFamily="2" charset="0"/>
                <a:ea typeface="Roboto" panose="02000000000000000000" pitchFamily="2" charset="0"/>
              </a:rPr>
              <a:t>for the </a:t>
            </a:r>
            <a:r>
              <a:rPr lang="en-US" i="1" dirty="0">
                <a:latin typeface="Roboto" panose="02000000000000000000" pitchFamily="2" charset="0"/>
                <a:ea typeface="Roboto" panose="02000000000000000000" pitchFamily="2" charset="0"/>
              </a:rPr>
              <a:t>probability of B given A</a:t>
            </a:r>
            <a:r>
              <a:rPr lang="en-US" dirty="0">
                <a:latin typeface="Roboto" panose="02000000000000000000" pitchFamily="2" charset="0"/>
                <a:ea typeface="Roboto" panose="02000000000000000000" pitchFamily="2" charset="0"/>
              </a:rPr>
              <a:t>. </a:t>
            </a:r>
            <a:endParaRPr lang="en-US" dirty="0" smtClean="0">
              <a:latin typeface="Roboto" panose="02000000000000000000" pitchFamily="2" charset="0"/>
              <a:ea typeface="Roboto" panose="02000000000000000000" pitchFamily="2" charset="0"/>
            </a:endParaRPr>
          </a:p>
          <a:p>
            <a:pPr marL="0" indent="0">
              <a:lnSpc>
                <a:spcPct val="150000"/>
              </a:lnSpc>
              <a:buNone/>
            </a:pPr>
            <a:endParaRPr lang="en-US" dirty="0">
              <a:latin typeface="Roboto" panose="02000000000000000000" pitchFamily="2" charset="0"/>
              <a:ea typeface="Roboto" panose="02000000000000000000" pitchFamily="2" charset="0"/>
            </a:endParaRPr>
          </a:p>
          <a:p>
            <a:pPr marL="0" indent="0">
              <a:lnSpc>
                <a:spcPct val="150000"/>
              </a:lnSpc>
              <a:buNone/>
            </a:pPr>
            <a:r>
              <a:rPr lang="en-US" dirty="0" smtClean="0">
                <a:solidFill>
                  <a:schemeClr val="bg1">
                    <a:lumMod val="65000"/>
                  </a:schemeClr>
                </a:solidFill>
                <a:latin typeface="Roboto" panose="02000000000000000000" pitchFamily="2" charset="0"/>
                <a:ea typeface="Roboto" panose="02000000000000000000" pitchFamily="2" charset="0"/>
              </a:rPr>
              <a:t>*</a:t>
            </a:r>
            <a:r>
              <a:rPr lang="en-US" sz="2400" dirty="0" smtClean="0">
                <a:solidFill>
                  <a:schemeClr val="bg1">
                    <a:lumMod val="65000"/>
                  </a:schemeClr>
                </a:solidFill>
                <a:latin typeface="Roboto" panose="02000000000000000000" pitchFamily="2" charset="0"/>
                <a:ea typeface="Roboto" panose="02000000000000000000" pitchFamily="2" charset="0"/>
              </a:rPr>
              <a:t>In </a:t>
            </a:r>
            <a:r>
              <a:rPr lang="en-US" sz="2400" dirty="0" smtClean="0">
                <a:solidFill>
                  <a:schemeClr val="bg1">
                    <a:lumMod val="65000"/>
                  </a:schemeClr>
                </a:solidFill>
                <a:latin typeface="Roboto" panose="02000000000000000000" pitchFamily="2" charset="0"/>
                <a:ea typeface="Roboto" panose="02000000000000000000" pitchFamily="2" charset="0"/>
              </a:rPr>
              <a:t>such cases </a:t>
            </a:r>
            <a:r>
              <a:rPr lang="en-US" sz="2400" dirty="0">
                <a:solidFill>
                  <a:schemeClr val="bg1">
                    <a:lumMod val="65000"/>
                  </a:schemeClr>
                </a:solidFill>
                <a:latin typeface="Roboto" panose="02000000000000000000" pitchFamily="2" charset="0"/>
                <a:ea typeface="Roboto" panose="02000000000000000000" pitchFamily="2" charset="0"/>
              </a:rPr>
              <a:t>where events </a:t>
            </a:r>
            <a:r>
              <a:rPr lang="en-US" sz="2400" i="1" dirty="0">
                <a:solidFill>
                  <a:schemeClr val="bg1">
                    <a:lumMod val="65000"/>
                  </a:schemeClr>
                </a:solidFill>
                <a:latin typeface="Roboto" panose="02000000000000000000" pitchFamily="2" charset="0"/>
                <a:ea typeface="Roboto" panose="02000000000000000000" pitchFamily="2" charset="0"/>
              </a:rPr>
              <a:t>A</a:t>
            </a:r>
            <a:r>
              <a:rPr lang="en-US" sz="2400" dirty="0">
                <a:solidFill>
                  <a:schemeClr val="bg1">
                    <a:lumMod val="65000"/>
                  </a:schemeClr>
                </a:solidFill>
                <a:latin typeface="Roboto" panose="02000000000000000000" pitchFamily="2" charset="0"/>
                <a:ea typeface="Roboto" panose="02000000000000000000" pitchFamily="2" charset="0"/>
              </a:rPr>
              <a:t> and </a:t>
            </a:r>
            <a:r>
              <a:rPr lang="en-US" sz="2400" i="1" dirty="0">
                <a:solidFill>
                  <a:schemeClr val="bg1">
                    <a:lumMod val="65000"/>
                  </a:schemeClr>
                </a:solidFill>
                <a:latin typeface="Roboto" panose="02000000000000000000" pitchFamily="2" charset="0"/>
                <a:ea typeface="Roboto" panose="02000000000000000000" pitchFamily="2" charset="0"/>
              </a:rPr>
              <a:t>B</a:t>
            </a:r>
            <a:r>
              <a:rPr lang="en-US" sz="2400" dirty="0">
                <a:solidFill>
                  <a:schemeClr val="bg1">
                    <a:lumMod val="65000"/>
                  </a:schemeClr>
                </a:solidFill>
                <a:latin typeface="Roboto" panose="02000000000000000000" pitchFamily="2" charset="0"/>
                <a:ea typeface="Roboto" panose="02000000000000000000" pitchFamily="2" charset="0"/>
              </a:rPr>
              <a:t> are </a:t>
            </a:r>
            <a:r>
              <a:rPr lang="en-US" sz="2400" i="1" dirty="0">
                <a:solidFill>
                  <a:schemeClr val="bg1">
                    <a:lumMod val="65000"/>
                  </a:schemeClr>
                </a:solidFill>
                <a:latin typeface="Roboto" panose="02000000000000000000" pitchFamily="2" charset="0"/>
                <a:ea typeface="Roboto" panose="02000000000000000000" pitchFamily="2" charset="0"/>
              </a:rPr>
              <a:t>independent</a:t>
            </a:r>
            <a:r>
              <a:rPr lang="en-US" sz="2400" dirty="0">
                <a:solidFill>
                  <a:schemeClr val="bg1">
                    <a:lumMod val="65000"/>
                  </a:schemeClr>
                </a:solidFill>
                <a:latin typeface="Roboto" panose="02000000000000000000" pitchFamily="2" charset="0"/>
                <a:ea typeface="Roboto" panose="02000000000000000000" pitchFamily="2" charset="0"/>
              </a:rPr>
              <a:t> (where event </a:t>
            </a:r>
            <a:r>
              <a:rPr lang="en-US" sz="2400" i="1" dirty="0">
                <a:solidFill>
                  <a:schemeClr val="bg1">
                    <a:lumMod val="65000"/>
                  </a:schemeClr>
                </a:solidFill>
                <a:latin typeface="Roboto" panose="02000000000000000000" pitchFamily="2" charset="0"/>
                <a:ea typeface="Roboto" panose="02000000000000000000" pitchFamily="2" charset="0"/>
              </a:rPr>
              <a:t>A</a:t>
            </a:r>
            <a:r>
              <a:rPr lang="en-US" sz="2400" dirty="0">
                <a:solidFill>
                  <a:schemeClr val="bg1">
                    <a:lumMod val="65000"/>
                  </a:schemeClr>
                </a:solidFill>
                <a:latin typeface="Roboto" panose="02000000000000000000" pitchFamily="2" charset="0"/>
                <a:ea typeface="Roboto" panose="02000000000000000000" pitchFamily="2" charset="0"/>
              </a:rPr>
              <a:t> has no effect on the probability of event </a:t>
            </a:r>
            <a:r>
              <a:rPr lang="en-US" sz="2400" i="1" dirty="0">
                <a:solidFill>
                  <a:schemeClr val="bg1">
                    <a:lumMod val="65000"/>
                  </a:schemeClr>
                </a:solidFill>
                <a:latin typeface="Roboto" panose="02000000000000000000" pitchFamily="2" charset="0"/>
                <a:ea typeface="Roboto" panose="02000000000000000000" pitchFamily="2" charset="0"/>
              </a:rPr>
              <a:t>B</a:t>
            </a:r>
            <a:r>
              <a:rPr lang="en-US" sz="2400" dirty="0">
                <a:solidFill>
                  <a:schemeClr val="bg1">
                    <a:lumMod val="65000"/>
                  </a:schemeClr>
                </a:solidFill>
                <a:latin typeface="Roboto" panose="02000000000000000000" pitchFamily="2" charset="0"/>
                <a:ea typeface="Roboto" panose="02000000000000000000" pitchFamily="2" charset="0"/>
              </a:rPr>
              <a:t>), the conditional probability of event </a:t>
            </a:r>
            <a:r>
              <a:rPr lang="en-US" sz="2400" i="1" dirty="0">
                <a:solidFill>
                  <a:schemeClr val="bg1">
                    <a:lumMod val="65000"/>
                  </a:schemeClr>
                </a:solidFill>
                <a:latin typeface="Roboto" panose="02000000000000000000" pitchFamily="2" charset="0"/>
                <a:ea typeface="Roboto" panose="02000000000000000000" pitchFamily="2" charset="0"/>
              </a:rPr>
              <a:t>B</a:t>
            </a:r>
            <a:r>
              <a:rPr lang="en-US" sz="2400" dirty="0">
                <a:solidFill>
                  <a:schemeClr val="bg1">
                    <a:lumMod val="65000"/>
                  </a:schemeClr>
                </a:solidFill>
                <a:latin typeface="Roboto" panose="02000000000000000000" pitchFamily="2" charset="0"/>
                <a:ea typeface="Roboto" panose="02000000000000000000" pitchFamily="2" charset="0"/>
              </a:rPr>
              <a:t> given event </a:t>
            </a:r>
            <a:r>
              <a:rPr lang="en-US" sz="2400" i="1" dirty="0">
                <a:solidFill>
                  <a:schemeClr val="bg1">
                    <a:lumMod val="65000"/>
                  </a:schemeClr>
                </a:solidFill>
                <a:latin typeface="Roboto" panose="02000000000000000000" pitchFamily="2" charset="0"/>
                <a:ea typeface="Roboto" panose="02000000000000000000" pitchFamily="2" charset="0"/>
              </a:rPr>
              <a:t>A</a:t>
            </a:r>
            <a:r>
              <a:rPr lang="en-US" sz="2400" dirty="0">
                <a:solidFill>
                  <a:schemeClr val="bg1">
                    <a:lumMod val="65000"/>
                  </a:schemeClr>
                </a:solidFill>
                <a:latin typeface="Roboto" panose="02000000000000000000" pitchFamily="2" charset="0"/>
                <a:ea typeface="Roboto" panose="02000000000000000000" pitchFamily="2" charset="0"/>
              </a:rPr>
              <a:t> is simply the probability of event </a:t>
            </a:r>
            <a:r>
              <a:rPr lang="en-US" sz="2400" i="1" dirty="0">
                <a:solidFill>
                  <a:schemeClr val="bg1">
                    <a:lumMod val="65000"/>
                  </a:schemeClr>
                </a:solidFill>
                <a:latin typeface="Roboto" panose="02000000000000000000" pitchFamily="2" charset="0"/>
                <a:ea typeface="Roboto" panose="02000000000000000000" pitchFamily="2" charset="0"/>
              </a:rPr>
              <a:t>B</a:t>
            </a:r>
            <a:r>
              <a:rPr lang="en-US" sz="2400" dirty="0">
                <a:solidFill>
                  <a:schemeClr val="bg1">
                    <a:lumMod val="65000"/>
                  </a:schemeClr>
                </a:solidFill>
                <a:latin typeface="Roboto" panose="02000000000000000000" pitchFamily="2" charset="0"/>
                <a:ea typeface="Roboto" panose="02000000000000000000" pitchFamily="2" charset="0"/>
              </a:rPr>
              <a:t>, that is </a:t>
            </a:r>
            <a:r>
              <a:rPr lang="en-US" sz="2400" i="1" dirty="0">
                <a:solidFill>
                  <a:schemeClr val="bg1">
                    <a:lumMod val="65000"/>
                  </a:schemeClr>
                </a:solidFill>
                <a:latin typeface="Roboto" panose="02000000000000000000" pitchFamily="2" charset="0"/>
                <a:ea typeface="Roboto" panose="02000000000000000000" pitchFamily="2" charset="0"/>
              </a:rPr>
              <a:t>P(B)</a:t>
            </a:r>
            <a:r>
              <a:rPr lang="en-US" sz="2400" dirty="0">
                <a:solidFill>
                  <a:schemeClr val="bg1">
                    <a:lumMod val="65000"/>
                  </a:schemeClr>
                </a:solidFill>
                <a:latin typeface="Roboto" panose="02000000000000000000" pitchFamily="2" charset="0"/>
                <a:ea typeface="Roboto" panose="02000000000000000000" pitchFamily="2" charset="0"/>
              </a:rPr>
              <a:t>.</a:t>
            </a:r>
            <a:endParaRPr lang="en-IN" sz="2400" dirty="0">
              <a:solidFill>
                <a:schemeClr val="bg1">
                  <a:lumMod val="65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2861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Conditional Probability </a:t>
            </a:r>
            <a:r>
              <a:rPr lang="en-IN" sz="20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(Continued)</a:t>
            </a:r>
            <a:endParaRPr lang="en-IN"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50000"/>
                  </a:lnSpc>
                  <a:buNone/>
                </a:pPr>
                <a:r>
                  <a:rPr lang="en-US" sz="2400" dirty="0" smtClean="0">
                    <a:latin typeface="Roboto" panose="02000000000000000000" pitchFamily="2" charset="0"/>
                    <a:ea typeface="Roboto" panose="02000000000000000000" pitchFamily="2" charset="0"/>
                  </a:rPr>
                  <a:t>If events A and B are not independent, then the probability of the intersection of A and B (the probability that both events occur) is defined by P(A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m:t>
                    </m:r>
                    <m:r>
                      <a:rPr lang="en-IN" sz="2400" b="0" i="1" dirty="0" smtClean="0">
                        <a:latin typeface="Cambria Math" panose="02040503050406030204" pitchFamily="18" charset="0"/>
                        <a:ea typeface="Cambria Math" panose="02040503050406030204" pitchFamily="18" charset="0"/>
                      </a:rPr>
                      <m:t> </m:t>
                    </m:r>
                  </m:oMath>
                </a14:m>
                <a:r>
                  <a:rPr lang="en-US" sz="2400" dirty="0">
                    <a:latin typeface="Roboto" panose="02000000000000000000" pitchFamily="2" charset="0"/>
                    <a:ea typeface="Roboto" panose="02000000000000000000" pitchFamily="2" charset="0"/>
                  </a:rPr>
                  <a:t>B) = P(A</a:t>
                </a:r>
                <a:r>
                  <a:rPr lang="en-US" sz="2400" dirty="0" smtClean="0">
                    <a:latin typeface="Roboto" panose="02000000000000000000" pitchFamily="2" charset="0"/>
                    <a:ea typeface="Roboto" panose="02000000000000000000" pitchFamily="2" charset="0"/>
                  </a:rPr>
                  <a:t>)*P(B|A). </a:t>
                </a:r>
              </a:p>
              <a:p>
                <a:pPr marL="0" indent="0">
                  <a:lnSpc>
                    <a:spcPct val="150000"/>
                  </a:lnSpc>
                  <a:buNone/>
                </a:pPr>
                <a:r>
                  <a:rPr lang="en-US" sz="2400" dirty="0" smtClean="0">
                    <a:latin typeface="Roboto" panose="02000000000000000000" pitchFamily="2" charset="0"/>
                    <a:ea typeface="Roboto" panose="02000000000000000000" pitchFamily="2" charset="0"/>
                  </a:rPr>
                  <a:t>Therefore:</a:t>
                </a:r>
                <a:endParaRPr lang="en-US" dirty="0"/>
              </a:p>
              <a:p>
                <a:pPr marL="0" indent="0" algn="ctr">
                  <a:lnSpc>
                    <a:spcPct val="150000"/>
                  </a:lnSpc>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𝐵</m:t>
                          </m:r>
                        </m:e>
                        <m:e>
                          <m:r>
                            <a:rPr lang="en-IN" b="0" i="1" smtClean="0">
                              <a:latin typeface="Cambria Math" panose="02040503050406030204" pitchFamily="18" charset="0"/>
                            </a:rPr>
                            <m:t>𝐴</m:t>
                          </m:r>
                        </m:e>
                      </m:d>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i="1">
                              <a:latin typeface="Cambria Math" panose="02040503050406030204" pitchFamily="18" charset="0"/>
                            </a:rPr>
                            <m:t>𝑃</m:t>
                          </m:r>
                          <m:d>
                            <m:dPr>
                              <m:ctrlPr>
                                <a:rPr lang="en-IN" i="1">
                                  <a:latin typeface="Cambria Math" panose="02040503050406030204" pitchFamily="18" charset="0"/>
                                </a:rPr>
                              </m:ctrlPr>
                            </m:dPr>
                            <m:e>
                              <m:r>
                                <a:rPr lang="en-IN" i="1">
                                  <a:latin typeface="Cambria Math" panose="02040503050406030204" pitchFamily="18" charset="0"/>
                                </a:rPr>
                                <m:t>𝐴</m:t>
                              </m:r>
                              <m:r>
                                <a:rPr lang="en-IN" i="1">
                                  <a:latin typeface="Cambria Math" panose="02040503050406030204" pitchFamily="18" charset="0"/>
                                </a:rPr>
                                <m:t> ∩</m:t>
                              </m:r>
                              <m:r>
                                <a:rPr lang="en-IN" i="1">
                                  <a:latin typeface="Cambria Math" panose="02040503050406030204" pitchFamily="18" charset="0"/>
                                </a:rPr>
                                <m:t>𝐵</m:t>
                              </m:r>
                            </m:e>
                          </m:d>
                        </m:num>
                        <m:den>
                          <m:r>
                            <a:rPr lang="en-IN" i="1">
                              <a:latin typeface="Cambria Math" panose="02040503050406030204" pitchFamily="18" charset="0"/>
                            </a:rPr>
                            <m:t>𝑃</m:t>
                          </m:r>
                          <m:r>
                            <a:rPr lang="en-IN" i="1">
                              <a:latin typeface="Cambria Math" panose="02040503050406030204" pitchFamily="18" charset="0"/>
                            </a:rPr>
                            <m:t>(</m:t>
                          </m:r>
                          <m:r>
                            <a:rPr lang="en-IN" i="1">
                              <a:latin typeface="Cambria Math" panose="02040503050406030204" pitchFamily="18" charset="0"/>
                            </a:rPr>
                            <m:t>𝐴</m:t>
                          </m:r>
                          <m:r>
                            <a:rPr lang="en-IN" i="1">
                              <a:latin typeface="Cambria Math" panose="02040503050406030204" pitchFamily="18" charset="0"/>
                            </a:rPr>
                            <m:t>)</m:t>
                          </m:r>
                        </m:den>
                      </m:f>
                    </m:oMath>
                  </m:oMathPara>
                </a14:m>
                <a:endParaRPr lang="en-IN" dirty="0" smtClean="0"/>
              </a:p>
              <a:p>
                <a:pPr marL="0" indent="0">
                  <a:lnSpc>
                    <a:spcPct val="150000"/>
                  </a:lnSpc>
                  <a:buNone/>
                </a:pPr>
                <a:r>
                  <a:rPr lang="en-IN" sz="1600" b="1" dirty="0" smtClean="0">
                    <a:solidFill>
                      <a:schemeClr val="tx1">
                        <a:lumMod val="65000"/>
                        <a:lumOff val="35000"/>
                      </a:schemeClr>
                    </a:solidFill>
                  </a:rPr>
                  <a:t>* Note: </a:t>
                </a:r>
                <a:r>
                  <a:rPr lang="en-US" sz="1600" b="1" i="1" dirty="0">
                    <a:solidFill>
                      <a:schemeClr val="tx1">
                        <a:lumMod val="65000"/>
                        <a:lumOff val="35000"/>
                      </a:schemeClr>
                    </a:solidFill>
                  </a:rPr>
                  <a:t>This expression is only valid when P(A) is greater than 0.</a:t>
                </a:r>
                <a:endParaRPr lang="en-IN" sz="1600" b="1" dirty="0">
                  <a:solidFill>
                    <a:schemeClr val="tx1">
                      <a:lumMod val="65000"/>
                      <a:lumOff val="35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28" r="-464"/>
                </a:stretch>
              </a:blipFill>
            </p:spPr>
            <p:txBody>
              <a:bodyPr/>
              <a:lstStyle/>
              <a:p>
                <a:r>
                  <a:rPr lang="en-IN">
                    <a:noFill/>
                  </a:rPr>
                  <a:t> </a:t>
                </a:r>
              </a:p>
            </p:txBody>
          </p:sp>
        </mc:Fallback>
      </mc:AlternateContent>
    </p:spTree>
    <p:extLst>
      <p:ext uri="{BB962C8B-B14F-4D97-AF65-F5344CB8AC3E}">
        <p14:creationId xmlns:p14="http://schemas.microsoft.com/office/powerpoint/2010/main" val="367012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Bayes’ Theorem</a:t>
            </a:r>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24993" t="38115" r="23035" b="30838"/>
          <a:stretch/>
        </p:blipFill>
        <p:spPr>
          <a:xfrm>
            <a:off x="2914182" y="4421324"/>
            <a:ext cx="6117579" cy="2055676"/>
          </a:xfrm>
        </p:spPr>
      </p:pic>
      <p:sp>
        <p:nvSpPr>
          <p:cNvPr id="5" name="TextBox 4"/>
          <p:cNvSpPr txBox="1"/>
          <p:nvPr/>
        </p:nvSpPr>
        <p:spPr>
          <a:xfrm>
            <a:off x="838200" y="1767009"/>
            <a:ext cx="10651066" cy="2123658"/>
          </a:xfrm>
          <a:prstGeom prst="rect">
            <a:avLst/>
          </a:prstGeom>
          <a:noFill/>
        </p:spPr>
        <p:txBody>
          <a:bodyPr wrap="square" rtlCol="0">
            <a:spAutoFit/>
          </a:bodyPr>
          <a:lstStyle/>
          <a:p>
            <a:pPr>
              <a:lnSpc>
                <a:spcPct val="150000"/>
              </a:lnSpc>
            </a:pPr>
            <a:r>
              <a:rPr lang="en-US" dirty="0">
                <a:latin typeface="Roboto" panose="02000000000000000000" pitchFamily="2" charset="0"/>
                <a:ea typeface="Roboto" panose="02000000000000000000" pitchFamily="2" charset="0"/>
              </a:rPr>
              <a:t>Bayes’ theorem is a way to figure out conditional probability. Conditional probability is the probability of an event happening, given that it has some relationship to one or more other events. For example, your probability of getting a parking space is connected to the time of day you park, where you park, and what conventions are going on at any time. Bayes’ theorem is slightly more nuanced. In a nutshell, it gives you the actual probability of an </a:t>
            </a:r>
            <a:r>
              <a:rPr lang="en-US" b="1" dirty="0">
                <a:latin typeface="Roboto" panose="02000000000000000000" pitchFamily="2" charset="0"/>
                <a:ea typeface="Roboto" panose="02000000000000000000" pitchFamily="2" charset="0"/>
              </a:rPr>
              <a:t>event </a:t>
            </a:r>
            <a:r>
              <a:rPr lang="en-US" dirty="0">
                <a:latin typeface="Roboto" panose="02000000000000000000" pitchFamily="2" charset="0"/>
                <a:ea typeface="Roboto" panose="02000000000000000000" pitchFamily="2" charset="0"/>
              </a:rPr>
              <a:t>given information about </a:t>
            </a:r>
            <a:r>
              <a:rPr lang="en-US" b="1" dirty="0">
                <a:latin typeface="Roboto" panose="02000000000000000000" pitchFamily="2" charset="0"/>
                <a:ea typeface="Roboto" panose="02000000000000000000" pitchFamily="2" charset="0"/>
              </a:rPr>
              <a:t>tests</a:t>
            </a:r>
            <a:r>
              <a:rPr lang="en-US" dirty="0">
                <a:latin typeface="Roboto" panose="02000000000000000000" pitchFamily="2" charset="0"/>
                <a:ea typeface="Roboto" panose="02000000000000000000" pitchFamily="2" charset="0"/>
              </a:rPr>
              <a:t>.</a:t>
            </a:r>
            <a:endParaRPr lang="en-IN"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329385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477C4BBC-35CB-4D23-B074-E191DA59AED9}"/>
              </a:ext>
            </a:extLst>
          </p:cNvPr>
          <p:cNvPicPr>
            <a:picLocks noChangeAspect="1"/>
          </p:cNvPicPr>
          <p:nvPr/>
        </p:nvPicPr>
        <p:blipFill rotWithShape="1">
          <a:blip r:embed="rId2"/>
          <a:srcRect b="23993"/>
          <a:stretch/>
        </p:blipFill>
        <p:spPr>
          <a:xfrm>
            <a:off x="1204253" y="1454905"/>
            <a:ext cx="9768548" cy="4115901"/>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xmlns="" id="{E3D41B2C-FD53-924D-827F-D4A084FABC49}"/>
                  </a:ext>
                </a:extLst>
              </p14:cNvPr>
              <p14:cNvContentPartPr/>
              <p14:nvPr/>
            </p14:nvContentPartPr>
            <p14:xfrm>
              <a:off x="7049901" y="1916723"/>
              <a:ext cx="2975400" cy="295200"/>
            </p14:xfrm>
          </p:contentPart>
        </mc:Choice>
        <mc:Fallback xmlns="">
          <p:pic>
            <p:nvPicPr>
              <p:cNvPr id="2" name="Ink 1">
                <a:extLst>
                  <a:ext uri="{FF2B5EF4-FFF2-40B4-BE49-F238E27FC236}">
                    <a16:creationId xmlns="" xmlns:a16="http://schemas.microsoft.com/office/drawing/2014/main" xmlns:p14="http://schemas.microsoft.com/office/powerpoint/2010/main" id="{E3D41B2C-FD53-924D-827F-D4A084FABC49}"/>
                  </a:ext>
                </a:extLst>
              </p:cNvPr>
              <p:cNvPicPr/>
              <p:nvPr/>
            </p:nvPicPr>
            <p:blipFill>
              <a:blip r:embed="rId4"/>
              <a:stretch>
                <a:fillRect/>
              </a:stretch>
            </p:blipFill>
            <p:spPr>
              <a:xfrm>
                <a:off x="7013901" y="1844723"/>
                <a:ext cx="3047400" cy="439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xmlns="" id="{33B89E05-707D-2242-8F7F-8386ED9E954C}"/>
                  </a:ext>
                </a:extLst>
              </p14:cNvPr>
              <p14:cNvContentPartPr/>
              <p14:nvPr/>
            </p14:nvContentPartPr>
            <p14:xfrm>
              <a:off x="6700701" y="4955843"/>
              <a:ext cx="3734640" cy="295200"/>
            </p14:xfrm>
          </p:contentPart>
        </mc:Choice>
        <mc:Fallback xmlns="">
          <p:pic>
            <p:nvPicPr>
              <p:cNvPr id="3" name="Ink 2">
                <a:extLst>
                  <a:ext uri="{FF2B5EF4-FFF2-40B4-BE49-F238E27FC236}">
                    <a16:creationId xmlns="" xmlns:a16="http://schemas.microsoft.com/office/drawing/2014/main" xmlns:p14="http://schemas.microsoft.com/office/powerpoint/2010/main" id="{33B89E05-707D-2242-8F7F-8386ED9E954C}"/>
                  </a:ext>
                </a:extLst>
              </p:cNvPr>
              <p:cNvPicPr/>
              <p:nvPr/>
            </p:nvPicPr>
            <p:blipFill>
              <a:blip r:embed="rId6"/>
              <a:stretch>
                <a:fillRect/>
              </a:stretch>
            </p:blipFill>
            <p:spPr>
              <a:xfrm>
                <a:off x="6664704" y="4883755"/>
                <a:ext cx="3806633" cy="439376"/>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xmlns="" id="{67C2A131-291D-334C-92E8-DD9975D80457}"/>
                  </a:ext>
                </a:extLst>
              </p14:cNvPr>
              <p14:cNvContentPartPr/>
              <p14:nvPr/>
            </p14:nvContentPartPr>
            <p14:xfrm>
              <a:off x="3625581" y="2068283"/>
              <a:ext cx="1804680" cy="344880"/>
            </p14:xfrm>
          </p:contentPart>
        </mc:Choice>
        <mc:Fallback xmlns="">
          <p:pic>
            <p:nvPicPr>
              <p:cNvPr id="4" name="Ink 3">
                <a:extLst>
                  <a:ext uri="{FF2B5EF4-FFF2-40B4-BE49-F238E27FC236}">
                    <a16:creationId xmlns="" xmlns:a16="http://schemas.microsoft.com/office/drawing/2014/main" xmlns:p14="http://schemas.microsoft.com/office/powerpoint/2010/main" id="{67C2A131-291D-334C-92E8-DD9975D80457}"/>
                  </a:ext>
                </a:extLst>
              </p:cNvPr>
              <p:cNvPicPr/>
              <p:nvPr/>
            </p:nvPicPr>
            <p:blipFill>
              <a:blip r:embed="rId8"/>
              <a:stretch>
                <a:fillRect/>
              </a:stretch>
            </p:blipFill>
            <p:spPr>
              <a:xfrm>
                <a:off x="3589581" y="1996283"/>
                <a:ext cx="1876680" cy="488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Ink 5">
                <a:extLst>
                  <a:ext uri="{FF2B5EF4-FFF2-40B4-BE49-F238E27FC236}">
                    <a16:creationId xmlns:a16="http://schemas.microsoft.com/office/drawing/2014/main" xmlns="" id="{9352D90F-7435-0B48-94BA-354215356A80}"/>
                  </a:ext>
                </a:extLst>
              </p14:cNvPr>
              <p14:cNvContentPartPr/>
              <p14:nvPr/>
            </p14:nvContentPartPr>
            <p14:xfrm>
              <a:off x="1816221" y="4902923"/>
              <a:ext cx="2989800" cy="385920"/>
            </p14:xfrm>
          </p:contentPart>
        </mc:Choice>
        <mc:Fallback xmlns="">
          <p:pic>
            <p:nvPicPr>
              <p:cNvPr id="6" name="Ink 5">
                <a:extLst>
                  <a:ext uri="{FF2B5EF4-FFF2-40B4-BE49-F238E27FC236}">
                    <a16:creationId xmlns="" xmlns:a16="http://schemas.microsoft.com/office/drawing/2014/main" xmlns:p14="http://schemas.microsoft.com/office/powerpoint/2010/main" id="{9352D90F-7435-0B48-94BA-354215356A80}"/>
                  </a:ext>
                </a:extLst>
              </p:cNvPr>
              <p:cNvPicPr/>
              <p:nvPr/>
            </p:nvPicPr>
            <p:blipFill>
              <a:blip r:embed="rId10"/>
              <a:stretch>
                <a:fillRect/>
              </a:stretch>
            </p:blipFill>
            <p:spPr>
              <a:xfrm>
                <a:off x="1780221" y="4830923"/>
                <a:ext cx="3061800" cy="529920"/>
              </a:xfrm>
              <a:prstGeom prst="rect">
                <a:avLst/>
              </a:prstGeom>
            </p:spPr>
          </p:pic>
        </mc:Fallback>
      </mc:AlternateContent>
    </p:spTree>
    <p:extLst>
      <p:ext uri="{BB962C8B-B14F-4D97-AF65-F5344CB8AC3E}">
        <p14:creationId xmlns:p14="http://schemas.microsoft.com/office/powerpoint/2010/main" val="2488424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Examples</a:t>
            </a:r>
            <a:endParaRPr lang="en-IN"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Content Placeholder 2"/>
          <p:cNvSpPr>
            <a:spLocks noGrp="1"/>
          </p:cNvSpPr>
          <p:nvPr>
            <p:ph idx="1"/>
          </p:nvPr>
        </p:nvSpPr>
        <p:spPr/>
        <p:txBody>
          <a:bodyPr>
            <a:normAutofit fontScale="85000" lnSpcReduction="20000"/>
          </a:bodyPr>
          <a:lstStyle/>
          <a:p>
            <a:pPr marL="0" indent="0">
              <a:lnSpc>
                <a:spcPct val="150000"/>
              </a:lnSpc>
              <a:buNone/>
            </a:pPr>
            <a:r>
              <a:rPr lang="en-US" dirty="0">
                <a:latin typeface="Roboto" panose="02000000000000000000" pitchFamily="2" charset="0"/>
                <a:ea typeface="Roboto" panose="02000000000000000000" pitchFamily="2" charset="0"/>
              </a:rPr>
              <a:t>In a card game, suppose a player needs to draw two cards of the same suit in order to win. </a:t>
            </a:r>
            <a:endParaRPr lang="en-US" dirty="0" smtClean="0">
              <a:latin typeface="Roboto" panose="02000000000000000000" pitchFamily="2" charset="0"/>
              <a:ea typeface="Roboto" panose="02000000000000000000" pitchFamily="2" charset="0"/>
            </a:endParaRPr>
          </a:p>
          <a:p>
            <a:pPr marL="0" indent="0">
              <a:lnSpc>
                <a:spcPct val="150000"/>
              </a:lnSpc>
              <a:buNone/>
            </a:pPr>
            <a:r>
              <a:rPr lang="en-US" dirty="0" smtClean="0">
                <a:latin typeface="Roboto" panose="02000000000000000000" pitchFamily="2" charset="0"/>
                <a:ea typeface="Roboto" panose="02000000000000000000" pitchFamily="2" charset="0"/>
              </a:rPr>
              <a:t>Of </a:t>
            </a:r>
            <a:r>
              <a:rPr lang="en-US" dirty="0">
                <a:latin typeface="Roboto" panose="02000000000000000000" pitchFamily="2" charset="0"/>
                <a:ea typeface="Roboto" panose="02000000000000000000" pitchFamily="2" charset="0"/>
              </a:rPr>
              <a:t>the 52 cards, there are 13 cards in each suit. Suppose first the player draws a heart. Now the player wishes to draw a second heart. Since one heart has already been chosen, there are now 12 hearts remaining in a deck of 51 cards. </a:t>
            </a:r>
            <a:endParaRPr lang="en-US" dirty="0" smtClean="0">
              <a:latin typeface="Roboto" panose="02000000000000000000" pitchFamily="2" charset="0"/>
              <a:ea typeface="Roboto" panose="02000000000000000000" pitchFamily="2" charset="0"/>
            </a:endParaRPr>
          </a:p>
          <a:p>
            <a:pPr marL="0" indent="0">
              <a:lnSpc>
                <a:spcPct val="150000"/>
              </a:lnSpc>
              <a:buNone/>
            </a:pPr>
            <a:r>
              <a:rPr lang="en-US" dirty="0" smtClean="0">
                <a:latin typeface="Roboto" panose="02000000000000000000" pitchFamily="2" charset="0"/>
                <a:ea typeface="Roboto" panose="02000000000000000000" pitchFamily="2" charset="0"/>
              </a:rPr>
              <a:t>So </a:t>
            </a:r>
            <a:r>
              <a:rPr lang="en-US" dirty="0">
                <a:latin typeface="Roboto" panose="02000000000000000000" pitchFamily="2" charset="0"/>
                <a:ea typeface="Roboto" panose="02000000000000000000" pitchFamily="2" charset="0"/>
              </a:rPr>
              <a:t>the conditional probability P(Draw second </a:t>
            </a:r>
            <a:r>
              <a:rPr lang="en-US" dirty="0" smtClean="0">
                <a:latin typeface="Roboto" panose="02000000000000000000" pitchFamily="2" charset="0"/>
                <a:ea typeface="Roboto" panose="02000000000000000000" pitchFamily="2" charset="0"/>
              </a:rPr>
              <a:t>Heart|First </a:t>
            </a:r>
            <a:r>
              <a:rPr lang="en-US" dirty="0">
                <a:latin typeface="Roboto" panose="02000000000000000000" pitchFamily="2" charset="0"/>
                <a:ea typeface="Roboto" panose="02000000000000000000" pitchFamily="2" charset="0"/>
              </a:rPr>
              <a:t>card a </a:t>
            </a:r>
            <a:r>
              <a:rPr lang="en-US" dirty="0" smtClean="0">
                <a:latin typeface="Roboto" panose="02000000000000000000" pitchFamily="2" charset="0"/>
                <a:ea typeface="Roboto" panose="02000000000000000000" pitchFamily="2" charset="0"/>
              </a:rPr>
              <a:t>Heart</a:t>
            </a:r>
            <a:r>
              <a:rPr lang="en-US" dirty="0">
                <a:latin typeface="Roboto" panose="02000000000000000000" pitchFamily="2" charset="0"/>
                <a:ea typeface="Roboto" panose="02000000000000000000" pitchFamily="2" charset="0"/>
              </a:rPr>
              <a:t>) = 12/51.</a:t>
            </a:r>
            <a:endParaRPr lang="en-IN"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301927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Examples</a:t>
            </a:r>
            <a:endParaRPr lang="en-IN"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Content Placeholder 2"/>
          <p:cNvSpPr>
            <a:spLocks noGrp="1"/>
          </p:cNvSpPr>
          <p:nvPr>
            <p:ph idx="1"/>
          </p:nvPr>
        </p:nvSpPr>
        <p:spPr/>
        <p:txBody>
          <a:bodyPr>
            <a:normAutofit fontScale="92500" lnSpcReduction="20000"/>
          </a:bodyPr>
          <a:lstStyle/>
          <a:p>
            <a:pPr marL="0" indent="0">
              <a:lnSpc>
                <a:spcPct val="150000"/>
              </a:lnSpc>
              <a:buNone/>
            </a:pPr>
            <a:r>
              <a:rPr lang="en-US" dirty="0">
                <a:latin typeface="Roboto" panose="02000000000000000000" pitchFamily="2" charset="0"/>
                <a:ea typeface="Roboto" panose="02000000000000000000" pitchFamily="2" charset="0"/>
              </a:rPr>
              <a:t>Suppose an individual applying to a college determines that he has an 80% chance of being accepted, and he knows that dormitory housing will only be provided for 60% of all of the accepted students. </a:t>
            </a:r>
            <a:endParaRPr lang="en-US" dirty="0" smtClean="0">
              <a:latin typeface="Roboto" panose="02000000000000000000" pitchFamily="2" charset="0"/>
              <a:ea typeface="Roboto" panose="02000000000000000000" pitchFamily="2" charset="0"/>
            </a:endParaRPr>
          </a:p>
          <a:p>
            <a:pPr marL="0" indent="0">
              <a:lnSpc>
                <a:spcPct val="150000"/>
              </a:lnSpc>
              <a:buNone/>
            </a:pPr>
            <a:r>
              <a:rPr lang="en-US" dirty="0" smtClean="0">
                <a:latin typeface="Roboto" panose="02000000000000000000" pitchFamily="2" charset="0"/>
                <a:ea typeface="Roboto" panose="02000000000000000000" pitchFamily="2" charset="0"/>
              </a:rPr>
              <a:t>The </a:t>
            </a:r>
            <a:r>
              <a:rPr lang="en-US" dirty="0">
                <a:latin typeface="Roboto" panose="02000000000000000000" pitchFamily="2" charset="0"/>
                <a:ea typeface="Roboto" panose="02000000000000000000" pitchFamily="2" charset="0"/>
              </a:rPr>
              <a:t>chance of the student being accepted </a:t>
            </a:r>
            <a:r>
              <a:rPr lang="en-US" i="1" dirty="0">
                <a:latin typeface="Roboto" panose="02000000000000000000" pitchFamily="2" charset="0"/>
                <a:ea typeface="Roboto" panose="02000000000000000000" pitchFamily="2" charset="0"/>
              </a:rPr>
              <a:t>and</a:t>
            </a:r>
            <a:r>
              <a:rPr lang="en-US" dirty="0">
                <a:latin typeface="Roboto" panose="02000000000000000000" pitchFamily="2" charset="0"/>
                <a:ea typeface="Roboto" panose="02000000000000000000" pitchFamily="2" charset="0"/>
              </a:rPr>
              <a:t> receiving dormitory housing is defined </a:t>
            </a:r>
            <a:r>
              <a:rPr lang="en-US" dirty="0" smtClean="0">
                <a:latin typeface="Roboto" panose="02000000000000000000" pitchFamily="2" charset="0"/>
                <a:ea typeface="Roboto" panose="02000000000000000000" pitchFamily="2" charset="0"/>
              </a:rPr>
              <a:t>by:</a:t>
            </a:r>
          </a:p>
          <a:p>
            <a:pPr marL="0" indent="0">
              <a:lnSpc>
                <a:spcPct val="150000"/>
              </a:lnSpc>
              <a:buNone/>
            </a:pPr>
            <a:r>
              <a:rPr lang="en-US" dirty="0">
                <a:latin typeface="Roboto" panose="02000000000000000000" pitchFamily="2" charset="0"/>
                <a:ea typeface="Roboto" panose="02000000000000000000" pitchFamily="2" charset="0"/>
              </a:rPr>
              <a:t/>
            </a:r>
            <a:br>
              <a:rPr lang="en-US" dirty="0">
                <a:latin typeface="Roboto" panose="02000000000000000000" pitchFamily="2" charset="0"/>
                <a:ea typeface="Roboto" panose="02000000000000000000" pitchFamily="2" charset="0"/>
              </a:rPr>
            </a:br>
            <a:r>
              <a:rPr lang="en-US" sz="2000" i="1" dirty="0">
                <a:latin typeface="Roboto" panose="02000000000000000000" pitchFamily="2" charset="0"/>
                <a:ea typeface="Roboto" panose="02000000000000000000" pitchFamily="2" charset="0"/>
              </a:rPr>
              <a:t>P(Accepted and Dormitory Housing) = P(Dormitory Housing|Accepted</a:t>
            </a:r>
            <a:r>
              <a:rPr lang="en-US" sz="2000" i="1" dirty="0" smtClean="0">
                <a:latin typeface="Roboto" panose="02000000000000000000" pitchFamily="2" charset="0"/>
                <a:ea typeface="Roboto" panose="02000000000000000000" pitchFamily="2" charset="0"/>
              </a:rPr>
              <a:t>) * P(Accepted)</a:t>
            </a:r>
          </a:p>
          <a:p>
            <a:pPr marL="0" indent="0">
              <a:lnSpc>
                <a:spcPct val="150000"/>
              </a:lnSpc>
              <a:buNone/>
            </a:pPr>
            <a:r>
              <a:rPr lang="en-US" sz="2000" i="1" dirty="0">
                <a:latin typeface="Roboto" panose="02000000000000000000" pitchFamily="2" charset="0"/>
                <a:ea typeface="Roboto" panose="02000000000000000000" pitchFamily="2" charset="0"/>
              </a:rPr>
              <a:t>	</a:t>
            </a:r>
            <a:r>
              <a:rPr lang="en-US" sz="2000" i="1" dirty="0" smtClean="0">
                <a:latin typeface="Roboto" panose="02000000000000000000" pitchFamily="2" charset="0"/>
                <a:ea typeface="Roboto" panose="02000000000000000000" pitchFamily="2" charset="0"/>
              </a:rPr>
              <a:t>			</a:t>
            </a:r>
            <a:r>
              <a:rPr lang="en-US" sz="2000" i="1" dirty="0">
                <a:latin typeface="Roboto" panose="02000000000000000000" pitchFamily="2" charset="0"/>
                <a:ea typeface="Roboto" panose="02000000000000000000" pitchFamily="2" charset="0"/>
              </a:rPr>
              <a:t> </a:t>
            </a:r>
            <a:r>
              <a:rPr lang="en-US" sz="2000" dirty="0">
                <a:latin typeface="Roboto" panose="02000000000000000000" pitchFamily="2" charset="0"/>
                <a:ea typeface="Roboto" panose="02000000000000000000" pitchFamily="2" charset="0"/>
              </a:rPr>
              <a:t>= (0.60)*(0.80) = 0.48.</a:t>
            </a:r>
            <a:endParaRPr lang="en-IN" sz="20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788901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spc="50" dirty="0" smtClean="0">
                <a:ln w="9525" cmpd="sng">
                  <a:solidFill>
                    <a:schemeClr val="accent1"/>
                  </a:solidFill>
                  <a:prstDash val="solid"/>
                </a:ln>
                <a:solidFill>
                  <a:schemeClr val="accent6">
                    <a:lumMod val="60000"/>
                    <a:lumOff val="40000"/>
                  </a:schemeClr>
                </a:solidFill>
                <a:effectLst>
                  <a:glow rad="38100">
                    <a:schemeClr val="accent1">
                      <a:alpha val="40000"/>
                    </a:schemeClr>
                  </a:glow>
                </a:effectLst>
              </a:rPr>
              <a:t>When there are more than 2 events</a:t>
            </a:r>
            <a:endParaRPr lang="en-IN" b="1" spc="50" dirty="0">
              <a:ln w="9525" cmpd="sng">
                <a:solidFill>
                  <a:schemeClr val="accent1"/>
                </a:solidFill>
                <a:prstDash val="solid"/>
              </a:ln>
              <a:solidFill>
                <a:schemeClr val="accent6">
                  <a:lumMod val="60000"/>
                  <a:lumOff val="40000"/>
                </a:schemeClr>
              </a:solidFill>
              <a:effectLst>
                <a:glow rad="38100">
                  <a:schemeClr val="accent1">
                    <a:alpha val="40000"/>
                  </a:schemeClr>
                </a:glow>
              </a:effectLs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0" indent="0">
                  <a:lnSpc>
                    <a:spcPct val="170000"/>
                  </a:lnSpc>
                  <a:buNone/>
                </a:pPr>
                <a:r>
                  <a:rPr lang="en-US" sz="1400" b="1" dirty="0">
                    <a:latin typeface="Roboto" panose="02000000000000000000" pitchFamily="2" charset="0"/>
                    <a:ea typeface="Roboto" panose="02000000000000000000" pitchFamily="2" charset="0"/>
                  </a:rPr>
                  <a:t>To calculate the probability of the intersection of more than two events, the conditional probabilities of </a:t>
                </a:r>
                <a:r>
                  <a:rPr lang="en-US" sz="1400" b="1" i="1" dirty="0">
                    <a:latin typeface="Roboto" panose="02000000000000000000" pitchFamily="2" charset="0"/>
                    <a:ea typeface="Roboto" panose="02000000000000000000" pitchFamily="2" charset="0"/>
                  </a:rPr>
                  <a:t>all</a:t>
                </a:r>
                <a:r>
                  <a:rPr lang="en-US" sz="1400" b="1" dirty="0">
                    <a:latin typeface="Roboto" panose="02000000000000000000" pitchFamily="2" charset="0"/>
                    <a:ea typeface="Roboto" panose="02000000000000000000" pitchFamily="2" charset="0"/>
                  </a:rPr>
                  <a:t> of the preceding events must be considered. </a:t>
                </a:r>
                <a:endParaRPr lang="en-US" sz="1400" b="1" dirty="0" smtClean="0">
                  <a:latin typeface="Roboto" panose="02000000000000000000" pitchFamily="2" charset="0"/>
                  <a:ea typeface="Roboto" panose="02000000000000000000" pitchFamily="2" charset="0"/>
                </a:endParaRPr>
              </a:p>
              <a:p>
                <a:pPr marL="0" indent="0">
                  <a:lnSpc>
                    <a:spcPct val="170000"/>
                  </a:lnSpc>
                  <a:buNone/>
                </a:pPr>
                <a:r>
                  <a:rPr lang="en-US" sz="1400" b="1" dirty="0" smtClean="0">
                    <a:latin typeface="Roboto" panose="02000000000000000000" pitchFamily="2" charset="0"/>
                    <a:ea typeface="Roboto" panose="02000000000000000000" pitchFamily="2" charset="0"/>
                  </a:rPr>
                  <a:t>In </a:t>
                </a:r>
                <a:r>
                  <a:rPr lang="en-US" sz="1400" b="1" dirty="0">
                    <a:latin typeface="Roboto" panose="02000000000000000000" pitchFamily="2" charset="0"/>
                    <a:ea typeface="Roboto" panose="02000000000000000000" pitchFamily="2" charset="0"/>
                  </a:rPr>
                  <a:t>the case of three events, </a:t>
                </a:r>
                <a:r>
                  <a:rPr lang="en-US" sz="1400" b="1" i="1" dirty="0">
                    <a:latin typeface="Roboto" panose="02000000000000000000" pitchFamily="2" charset="0"/>
                    <a:ea typeface="Roboto" panose="02000000000000000000" pitchFamily="2" charset="0"/>
                  </a:rPr>
                  <a:t>A</a:t>
                </a:r>
                <a:r>
                  <a:rPr lang="en-US" sz="1400" b="1" dirty="0">
                    <a:latin typeface="Roboto" panose="02000000000000000000" pitchFamily="2" charset="0"/>
                    <a:ea typeface="Roboto" panose="02000000000000000000" pitchFamily="2" charset="0"/>
                  </a:rPr>
                  <a:t>, </a:t>
                </a:r>
                <a:r>
                  <a:rPr lang="en-US" sz="1400" b="1" i="1" dirty="0">
                    <a:latin typeface="Roboto" panose="02000000000000000000" pitchFamily="2" charset="0"/>
                    <a:ea typeface="Roboto" panose="02000000000000000000" pitchFamily="2" charset="0"/>
                  </a:rPr>
                  <a:t>B</a:t>
                </a:r>
                <a:r>
                  <a:rPr lang="en-US" sz="1400" b="1" dirty="0">
                    <a:latin typeface="Roboto" panose="02000000000000000000" pitchFamily="2" charset="0"/>
                    <a:ea typeface="Roboto" panose="02000000000000000000" pitchFamily="2" charset="0"/>
                  </a:rPr>
                  <a:t>, and </a:t>
                </a:r>
                <a:r>
                  <a:rPr lang="en-US" sz="1400" b="1" i="1" dirty="0">
                    <a:latin typeface="Roboto" panose="02000000000000000000" pitchFamily="2" charset="0"/>
                    <a:ea typeface="Roboto" panose="02000000000000000000" pitchFamily="2" charset="0"/>
                  </a:rPr>
                  <a:t>C</a:t>
                </a:r>
                <a:r>
                  <a:rPr lang="en-US" sz="1400" b="1" dirty="0">
                    <a:latin typeface="Roboto" panose="02000000000000000000" pitchFamily="2" charset="0"/>
                    <a:ea typeface="Roboto" panose="02000000000000000000" pitchFamily="2" charset="0"/>
                  </a:rPr>
                  <a:t>, the probability of the intersection </a:t>
                </a:r>
                <a:r>
                  <a:rPr lang="en-US" sz="1400" b="1" i="1" dirty="0">
                    <a:latin typeface="Roboto" panose="02000000000000000000" pitchFamily="2" charset="0"/>
                    <a:ea typeface="Roboto" panose="02000000000000000000" pitchFamily="2" charset="0"/>
                  </a:rPr>
                  <a:t>P(A </a:t>
                </a:r>
                <a14:m>
                  <m:oMath xmlns:m="http://schemas.openxmlformats.org/officeDocument/2006/math">
                    <m:r>
                      <a:rPr lang="en-US" sz="1400" b="1" i="1" dirty="0" smtClean="0">
                        <a:latin typeface="Cambria Math" panose="02040503050406030204" pitchFamily="18" charset="0"/>
                        <a:ea typeface="Cambria Math" panose="02040503050406030204" pitchFamily="18" charset="0"/>
                      </a:rPr>
                      <m:t>∩</m:t>
                    </m:r>
                  </m:oMath>
                </a14:m>
                <a:r>
                  <a:rPr lang="en-US" sz="1400" b="1" i="1" dirty="0" smtClean="0">
                    <a:latin typeface="Roboto" panose="02000000000000000000" pitchFamily="2" charset="0"/>
                    <a:ea typeface="Roboto" panose="02000000000000000000" pitchFamily="2" charset="0"/>
                  </a:rPr>
                  <a:t> </a:t>
                </a:r>
                <a:r>
                  <a:rPr lang="en-US" sz="1400" b="1" i="1" dirty="0">
                    <a:latin typeface="Roboto" panose="02000000000000000000" pitchFamily="2" charset="0"/>
                    <a:ea typeface="Roboto" panose="02000000000000000000" pitchFamily="2" charset="0"/>
                  </a:rPr>
                  <a:t>B </a:t>
                </a:r>
                <a14:m>
                  <m:oMath xmlns:m="http://schemas.openxmlformats.org/officeDocument/2006/math">
                    <m:r>
                      <a:rPr lang="en-US" sz="1400" b="1" i="1" dirty="0" smtClean="0">
                        <a:latin typeface="Cambria Math" panose="02040503050406030204" pitchFamily="18" charset="0"/>
                        <a:ea typeface="Cambria Math" panose="02040503050406030204" pitchFamily="18" charset="0"/>
                      </a:rPr>
                      <m:t>∩</m:t>
                    </m:r>
                  </m:oMath>
                </a14:m>
                <a:r>
                  <a:rPr lang="en-US" sz="1400" b="1" i="1" dirty="0" smtClean="0">
                    <a:latin typeface="Roboto" panose="02000000000000000000" pitchFamily="2" charset="0"/>
                    <a:ea typeface="Roboto" panose="02000000000000000000" pitchFamily="2" charset="0"/>
                  </a:rPr>
                  <a:t> </a:t>
                </a:r>
                <a:r>
                  <a:rPr lang="en-US" sz="1400" b="1" i="1" dirty="0">
                    <a:latin typeface="Roboto" panose="02000000000000000000" pitchFamily="2" charset="0"/>
                    <a:ea typeface="Roboto" panose="02000000000000000000" pitchFamily="2" charset="0"/>
                  </a:rPr>
                  <a:t>C) = P(A</a:t>
                </a:r>
                <a:r>
                  <a:rPr lang="en-US" sz="1400" b="1" i="1" dirty="0" smtClean="0">
                    <a:latin typeface="Roboto" panose="02000000000000000000" pitchFamily="2" charset="0"/>
                    <a:ea typeface="Roboto" panose="02000000000000000000" pitchFamily="2" charset="0"/>
                  </a:rPr>
                  <a:t>)*P(B|A)*P(C|A </a:t>
                </a:r>
                <a14:m>
                  <m:oMath xmlns:m="http://schemas.openxmlformats.org/officeDocument/2006/math">
                    <m:r>
                      <a:rPr lang="en-US" sz="1400" b="1" i="1" dirty="0">
                        <a:latin typeface="Cambria Math" panose="02040503050406030204" pitchFamily="18" charset="0"/>
                        <a:ea typeface="Cambria Math" panose="02040503050406030204" pitchFamily="18" charset="0"/>
                      </a:rPr>
                      <m:t>∩</m:t>
                    </m:r>
                  </m:oMath>
                </a14:m>
                <a:r>
                  <a:rPr lang="en-US" sz="1400" b="1" i="1" dirty="0" smtClean="0">
                    <a:latin typeface="Roboto" panose="02000000000000000000" pitchFamily="2" charset="0"/>
                    <a:ea typeface="Roboto" panose="02000000000000000000" pitchFamily="2" charset="0"/>
                  </a:rPr>
                  <a:t> B)</a:t>
                </a:r>
                <a:r>
                  <a:rPr lang="en-US" sz="1400" b="1" dirty="0" smtClean="0">
                    <a:latin typeface="Roboto" panose="02000000000000000000" pitchFamily="2" charset="0"/>
                    <a:ea typeface="Roboto" panose="02000000000000000000" pitchFamily="2" charset="0"/>
                  </a:rPr>
                  <a:t>.</a:t>
                </a:r>
              </a:p>
              <a:p>
                <a:pPr marL="0" indent="0">
                  <a:lnSpc>
                    <a:spcPct val="170000"/>
                  </a:lnSpc>
                  <a:buNone/>
                </a:pPr>
                <a:r>
                  <a:rPr lang="en-US" sz="1400" dirty="0" smtClean="0">
                    <a:latin typeface="Roboto" panose="02000000000000000000" pitchFamily="2" charset="0"/>
                    <a:ea typeface="Roboto" panose="02000000000000000000" pitchFamily="2" charset="0"/>
                  </a:rPr>
                  <a:t>Consider </a:t>
                </a:r>
                <a:r>
                  <a:rPr lang="en-US" sz="1400" dirty="0">
                    <a:latin typeface="Roboto" panose="02000000000000000000" pitchFamily="2" charset="0"/>
                    <a:ea typeface="Roboto" panose="02000000000000000000" pitchFamily="2" charset="0"/>
                  </a:rPr>
                  <a:t>the college applicant who has determined that he has 0.80 probability of acceptance and that only 60% of the accepted students will receive dormitory housing. Of the accepted students who receive dormitory housing, 80% will have at least one roommate. The probability of being accepted </a:t>
                </a:r>
                <a:r>
                  <a:rPr lang="en-US" sz="1400" i="1" dirty="0">
                    <a:latin typeface="Roboto" panose="02000000000000000000" pitchFamily="2" charset="0"/>
                    <a:ea typeface="Roboto" panose="02000000000000000000" pitchFamily="2" charset="0"/>
                  </a:rPr>
                  <a:t>and</a:t>
                </a:r>
                <a:r>
                  <a:rPr lang="en-US" sz="1400" dirty="0">
                    <a:latin typeface="Roboto" panose="02000000000000000000" pitchFamily="2" charset="0"/>
                    <a:ea typeface="Roboto" panose="02000000000000000000" pitchFamily="2" charset="0"/>
                  </a:rPr>
                  <a:t> receiving dormitory housing </a:t>
                </a:r>
                <a:r>
                  <a:rPr lang="en-US" sz="1400" i="1" dirty="0">
                    <a:latin typeface="Roboto" panose="02000000000000000000" pitchFamily="2" charset="0"/>
                    <a:ea typeface="Roboto" panose="02000000000000000000" pitchFamily="2" charset="0"/>
                  </a:rPr>
                  <a:t>and</a:t>
                </a:r>
                <a:r>
                  <a:rPr lang="en-US" sz="1400" dirty="0">
                    <a:latin typeface="Roboto" panose="02000000000000000000" pitchFamily="2" charset="0"/>
                    <a:ea typeface="Roboto" panose="02000000000000000000" pitchFamily="2" charset="0"/>
                  </a:rPr>
                  <a:t> having no roommates is calculated by: </a:t>
                </a:r>
                <a:br>
                  <a:rPr lang="en-US" sz="1400" dirty="0">
                    <a:latin typeface="Roboto" panose="02000000000000000000" pitchFamily="2" charset="0"/>
                    <a:ea typeface="Roboto" panose="02000000000000000000" pitchFamily="2" charset="0"/>
                  </a:rPr>
                </a:br>
                <a:r>
                  <a:rPr lang="en-US" sz="1400" dirty="0" smtClean="0">
                    <a:latin typeface="Roboto" panose="02000000000000000000" pitchFamily="2" charset="0"/>
                    <a:ea typeface="Roboto" panose="02000000000000000000" pitchFamily="2" charset="0"/>
                  </a:rPr>
                  <a:t>	</a:t>
                </a:r>
                <a:r>
                  <a:rPr lang="en-US" sz="1400" i="1" dirty="0" smtClean="0">
                    <a:latin typeface="Roboto" panose="02000000000000000000" pitchFamily="2" charset="0"/>
                    <a:ea typeface="Roboto" panose="02000000000000000000" pitchFamily="2" charset="0"/>
                  </a:rPr>
                  <a:t>P(Accepted </a:t>
                </a:r>
                <a:r>
                  <a:rPr lang="en-US" sz="1400" i="1" dirty="0">
                    <a:latin typeface="Roboto" panose="02000000000000000000" pitchFamily="2" charset="0"/>
                    <a:ea typeface="Roboto" panose="02000000000000000000" pitchFamily="2" charset="0"/>
                  </a:rPr>
                  <a:t>and Dormitory Housing and No Roommates) = </a:t>
                </a:r>
                <a:endParaRPr lang="en-US" sz="1400" i="1" dirty="0" smtClean="0">
                  <a:latin typeface="Roboto" panose="02000000000000000000" pitchFamily="2" charset="0"/>
                  <a:ea typeface="Roboto" panose="02000000000000000000" pitchFamily="2" charset="0"/>
                </a:endParaRPr>
              </a:p>
              <a:p>
                <a:pPr marL="0" indent="0">
                  <a:lnSpc>
                    <a:spcPct val="170000"/>
                  </a:lnSpc>
                  <a:buNone/>
                </a:pPr>
                <a:r>
                  <a:rPr lang="en-US" sz="1400" i="1" dirty="0">
                    <a:latin typeface="Roboto" panose="02000000000000000000" pitchFamily="2" charset="0"/>
                    <a:ea typeface="Roboto" panose="02000000000000000000" pitchFamily="2" charset="0"/>
                  </a:rPr>
                  <a:t>	</a:t>
                </a:r>
                <a:r>
                  <a:rPr lang="en-US" sz="1400" i="1" dirty="0" smtClean="0">
                    <a:latin typeface="Roboto" panose="02000000000000000000" pitchFamily="2" charset="0"/>
                    <a:ea typeface="Roboto" panose="02000000000000000000" pitchFamily="2" charset="0"/>
                  </a:rPr>
                  <a:t>P(Accepted) * P(Dormitory </a:t>
                </a:r>
                <a:r>
                  <a:rPr lang="en-US" sz="1400" i="1" dirty="0">
                    <a:latin typeface="Roboto" panose="02000000000000000000" pitchFamily="2" charset="0"/>
                    <a:ea typeface="Roboto" panose="02000000000000000000" pitchFamily="2" charset="0"/>
                  </a:rPr>
                  <a:t>Housing|Accepted</a:t>
                </a:r>
                <a:r>
                  <a:rPr lang="en-US" sz="1400" i="1" dirty="0" smtClean="0">
                    <a:latin typeface="Roboto" panose="02000000000000000000" pitchFamily="2" charset="0"/>
                    <a:ea typeface="Roboto" panose="02000000000000000000" pitchFamily="2" charset="0"/>
                  </a:rPr>
                  <a:t>) * P(No </a:t>
                </a:r>
                <a:r>
                  <a:rPr lang="en-US" sz="1400" i="1" dirty="0">
                    <a:latin typeface="Roboto" panose="02000000000000000000" pitchFamily="2" charset="0"/>
                    <a:ea typeface="Roboto" panose="02000000000000000000" pitchFamily="2" charset="0"/>
                  </a:rPr>
                  <a:t>Roomates|Dormitory Housing and Accepted)</a:t>
                </a:r>
                <a:r>
                  <a:rPr lang="en-US" sz="1400" dirty="0">
                    <a:latin typeface="Roboto" panose="02000000000000000000" pitchFamily="2" charset="0"/>
                    <a:ea typeface="Roboto" panose="02000000000000000000" pitchFamily="2" charset="0"/>
                  </a:rPr>
                  <a:t> </a:t>
                </a:r>
                <a:r>
                  <a:rPr lang="en-US" sz="1400" dirty="0" smtClean="0">
                    <a:latin typeface="Roboto" panose="02000000000000000000" pitchFamily="2" charset="0"/>
                    <a:ea typeface="Roboto" panose="02000000000000000000" pitchFamily="2" charset="0"/>
                  </a:rPr>
                  <a:t>= </a:t>
                </a:r>
              </a:p>
              <a:p>
                <a:pPr marL="0" indent="0">
                  <a:lnSpc>
                    <a:spcPct val="170000"/>
                  </a:lnSpc>
                  <a:buNone/>
                </a:pPr>
                <a:r>
                  <a:rPr lang="en-US" sz="1400" dirty="0">
                    <a:latin typeface="Roboto" panose="02000000000000000000" pitchFamily="2" charset="0"/>
                    <a:ea typeface="Roboto" panose="02000000000000000000" pitchFamily="2" charset="0"/>
                  </a:rPr>
                  <a:t>	</a:t>
                </a:r>
                <a:r>
                  <a:rPr lang="en-US" sz="1400" dirty="0" smtClean="0">
                    <a:latin typeface="Roboto" panose="02000000000000000000" pitchFamily="2" charset="0"/>
                    <a:ea typeface="Roboto" panose="02000000000000000000" pitchFamily="2" charset="0"/>
                  </a:rPr>
                  <a:t>(</a:t>
                </a:r>
                <a:r>
                  <a:rPr lang="en-US" sz="1400" dirty="0">
                    <a:latin typeface="Roboto" panose="02000000000000000000" pitchFamily="2" charset="0"/>
                    <a:ea typeface="Roboto" panose="02000000000000000000" pitchFamily="2" charset="0"/>
                  </a:rPr>
                  <a:t>0.80</a:t>
                </a:r>
                <a:r>
                  <a:rPr lang="en-US" sz="1400" dirty="0" smtClean="0">
                    <a:latin typeface="Roboto" panose="02000000000000000000" pitchFamily="2" charset="0"/>
                    <a:ea typeface="Roboto" panose="02000000000000000000" pitchFamily="2" charset="0"/>
                  </a:rPr>
                  <a:t>) * (</a:t>
                </a:r>
                <a:r>
                  <a:rPr lang="en-US" sz="1400" dirty="0">
                    <a:latin typeface="Roboto" panose="02000000000000000000" pitchFamily="2" charset="0"/>
                    <a:ea typeface="Roboto" panose="02000000000000000000" pitchFamily="2" charset="0"/>
                  </a:rPr>
                  <a:t>0.60</a:t>
                </a:r>
                <a:r>
                  <a:rPr lang="en-US" sz="1400" dirty="0" smtClean="0">
                    <a:latin typeface="Roboto" panose="02000000000000000000" pitchFamily="2" charset="0"/>
                    <a:ea typeface="Roboto" panose="02000000000000000000" pitchFamily="2" charset="0"/>
                  </a:rPr>
                  <a:t>) * (</a:t>
                </a:r>
                <a:r>
                  <a:rPr lang="en-US" sz="1400" dirty="0">
                    <a:latin typeface="Roboto" panose="02000000000000000000" pitchFamily="2" charset="0"/>
                    <a:ea typeface="Roboto" panose="02000000000000000000" pitchFamily="2" charset="0"/>
                  </a:rPr>
                  <a:t>0.20) = 0.096. </a:t>
                </a:r>
                <a:endParaRPr lang="en-US" sz="1400" dirty="0" smtClean="0">
                  <a:latin typeface="Roboto" panose="02000000000000000000" pitchFamily="2" charset="0"/>
                  <a:ea typeface="Roboto" panose="02000000000000000000" pitchFamily="2" charset="0"/>
                </a:endParaRPr>
              </a:p>
              <a:p>
                <a:pPr marL="0" indent="0">
                  <a:lnSpc>
                    <a:spcPct val="170000"/>
                  </a:lnSpc>
                  <a:buNone/>
                </a:pPr>
                <a:r>
                  <a:rPr lang="en-US" sz="1400" dirty="0" smtClean="0">
                    <a:latin typeface="Roboto" panose="02000000000000000000" pitchFamily="2" charset="0"/>
                    <a:ea typeface="Roboto" panose="02000000000000000000" pitchFamily="2" charset="0"/>
                  </a:rPr>
                  <a:t>The </a:t>
                </a:r>
                <a:r>
                  <a:rPr lang="en-US" sz="1400" dirty="0">
                    <a:latin typeface="Roboto" panose="02000000000000000000" pitchFamily="2" charset="0"/>
                    <a:ea typeface="Roboto" panose="02000000000000000000" pitchFamily="2" charset="0"/>
                  </a:rPr>
                  <a:t>student has about a 10% chance of receiving a single room at the college</a:t>
                </a:r>
                <a:r>
                  <a:rPr lang="en-US" sz="1400" dirty="0" smtClean="0">
                    <a:latin typeface="Roboto" panose="02000000000000000000" pitchFamily="2" charset="0"/>
                    <a:ea typeface="Roboto" panose="02000000000000000000" pitchFamily="2" charset="0"/>
                  </a:rPr>
                  <a:t>.</a:t>
                </a:r>
                <a:endParaRPr lang="en-US" sz="1400" dirty="0">
                  <a:latin typeface="Roboto" panose="02000000000000000000" pitchFamily="2" charset="0"/>
                  <a:ea typeface="Roboto" panose="02000000000000000000" pitchFamily="2"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4" b="-420"/>
                </a:stretch>
              </a:blipFill>
            </p:spPr>
            <p:txBody>
              <a:bodyPr/>
              <a:lstStyle/>
              <a:p>
                <a:r>
                  <a:rPr lang="en-IN">
                    <a:noFill/>
                  </a:rPr>
                  <a:t> </a:t>
                </a:r>
              </a:p>
            </p:txBody>
          </p:sp>
        </mc:Fallback>
      </mc:AlternateContent>
    </p:spTree>
    <p:extLst>
      <p:ext uri="{BB962C8B-B14F-4D97-AF65-F5344CB8AC3E}">
        <p14:creationId xmlns:p14="http://schemas.microsoft.com/office/powerpoint/2010/main" val="1157601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dn-images-1.medium.com/max/800/1*2M9bpdqhlzJ2kEAloHTBSg.png">
            <a:extLst>
              <a:ext uri="{FF2B5EF4-FFF2-40B4-BE49-F238E27FC236}">
                <a16:creationId xmlns:a16="http://schemas.microsoft.com/office/drawing/2014/main" xmlns="" id="{4F739671-3648-4790-97CF-03DBE8B696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2088" y="2074105"/>
            <a:ext cx="5881688" cy="13095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A1AC6892-595A-4FE1-86A9-4FEA6BBBFD8D}"/>
              </a:ext>
            </a:extLst>
          </p:cNvPr>
          <p:cNvSpPr txBox="1"/>
          <p:nvPr/>
        </p:nvSpPr>
        <p:spPr>
          <a:xfrm>
            <a:off x="998805" y="4317023"/>
            <a:ext cx="10761785" cy="964367"/>
          </a:xfrm>
          <a:prstGeom prst="rect">
            <a:avLst/>
          </a:prstGeom>
          <a:noFill/>
        </p:spPr>
        <p:txBody>
          <a:bodyPr wrap="square" rtlCol="0">
            <a:spAutoFit/>
          </a:bodyPr>
          <a:lstStyle/>
          <a:p>
            <a:pPr>
              <a:lnSpc>
                <a:spcPct val="150000"/>
              </a:lnSpc>
            </a:pPr>
            <a:r>
              <a:rPr lang="en-US" sz="2000" dirty="0">
                <a:latin typeface="Roboto" panose="02000000000000000000" pitchFamily="2" charset="0"/>
                <a:ea typeface="Roboto" panose="02000000000000000000" pitchFamily="2" charset="0"/>
              </a:rPr>
              <a:t>Here, X represents the attributes or features, and Y is the response variable. Now, P(X|Y) becomes equal to the products of, probability distribution of each attribute X given Y.</a:t>
            </a:r>
          </a:p>
        </p:txBody>
      </p:sp>
      <p:sp>
        <p:nvSpPr>
          <p:cNvPr id="5" name="Title 4">
            <a:extLst>
              <a:ext uri="{FF2B5EF4-FFF2-40B4-BE49-F238E27FC236}">
                <a16:creationId xmlns:a16="http://schemas.microsoft.com/office/drawing/2014/main" xmlns="" id="{D5B269EC-68E4-48C3-9C70-0793FF1948E5}"/>
              </a:ext>
            </a:extLst>
          </p:cNvPr>
          <p:cNvSpPr>
            <a:spLocks noGrp="1"/>
          </p:cNvSpPr>
          <p:nvPr>
            <p:ph type="title"/>
          </p:nvPr>
        </p:nvSpPr>
        <p:spPr/>
        <p:txBody>
          <a:bodyPr/>
          <a:lstStyle/>
          <a:p>
            <a:r>
              <a:rPr lang="en-US"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Likelihood</a:t>
            </a:r>
          </a:p>
        </p:txBody>
      </p:sp>
    </p:spTree>
    <p:extLst>
      <p:ext uri="{BB962C8B-B14F-4D97-AF65-F5344CB8AC3E}">
        <p14:creationId xmlns:p14="http://schemas.microsoft.com/office/powerpoint/2010/main" val="30588038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TM10001103[[fn=Headlines]]</Template>
  <TotalTime>129</TotalTime>
  <Words>389</Words>
  <Application>Microsoft Office PowerPoint</Application>
  <PresentationFormat>Widescreen</PresentationFormat>
  <Paragraphs>54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Cambria Math</vt:lpstr>
      <vt:lpstr>Roboto</vt:lpstr>
      <vt:lpstr>Office Theme</vt:lpstr>
      <vt:lpstr>Conditional Probability</vt:lpstr>
      <vt:lpstr>Conditional Probability</vt:lpstr>
      <vt:lpstr>Conditional Probability (Continued)</vt:lpstr>
      <vt:lpstr>Bayes’ Theorem</vt:lpstr>
      <vt:lpstr>PowerPoint Presentation</vt:lpstr>
      <vt:lpstr>Examples</vt:lpstr>
      <vt:lpstr>Examples</vt:lpstr>
      <vt:lpstr>When there are more than 2 events</vt:lpstr>
      <vt:lpstr>Likelihood</vt:lpstr>
      <vt:lpstr>Probability vs. Likelihood</vt:lpstr>
      <vt:lpstr>PowerPoint Presentation</vt:lpstr>
      <vt:lpstr>Maximum Likelihood Estimation</vt:lpstr>
      <vt:lpstr>Maximum a-posteriori Estimate (MAP)</vt:lpstr>
      <vt:lpstr>Further Explanation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Conditional Probability</dc:title>
  <dc:creator>Tushar Anand</dc:creator>
  <cp:lastModifiedBy>Tushar Anand</cp:lastModifiedBy>
  <cp:revision>16</cp:revision>
  <dcterms:created xsi:type="dcterms:W3CDTF">2018-07-25T22:15:47Z</dcterms:created>
  <dcterms:modified xsi:type="dcterms:W3CDTF">2018-07-30T10:51:48Z</dcterms:modified>
</cp:coreProperties>
</file>