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45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95582"/>
            <a:ext cx="572762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SereneAI: 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2880003"/>
            <a:ext cx="57276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Your Personal Emotional Wellness Companion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793790" y="5452943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AI-based mental health chatbot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070997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fostering emotional support and wellbeing.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311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 You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3416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by: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085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Abhishikta Pal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755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10323210323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25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B.tech CSE Core 'J'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095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SRM University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3416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Supervised by: Mr. Sahil Sehrawat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9085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Designation: Assistant Professor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755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B7F11-9AE2-4C2D-9377-8BB2317FF2AE}"/>
              </a:ext>
            </a:extLst>
          </p:cNvPr>
          <p:cNvSpPr/>
          <p:nvPr/>
        </p:nvSpPr>
        <p:spPr>
          <a:xfrm>
            <a:off x="12864662" y="7740869"/>
            <a:ext cx="1655379" cy="48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6436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280190" y="2648783"/>
            <a:ext cx="3664863" cy="4016335"/>
          </a:xfrm>
          <a:prstGeom prst="roundRect">
            <a:avLst>
              <a:gd name="adj" fmla="val 259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88321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Purpose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6514624" y="3391376"/>
            <a:ext cx="319599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SereneAI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a browser-based artificial intelligence chatbot designed to offer emotional support and mental wellness assistance to users through natural language conversation.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14624" y="6067782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648783"/>
            <a:ext cx="3664863" cy="4016335"/>
          </a:xfrm>
          <a:prstGeom prst="roundRect">
            <a:avLst>
              <a:gd name="adj" fmla="val 259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406301" y="2883218"/>
            <a:ext cx="3195995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aims to create a safe, friendly, and intelligent space where users can share their thoughts and feelings and receive meaningful responses — not to replace clinical support, but to supplement everyday emotional care.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C4A32-8DA2-4F61-BEB8-F6E73FA1878D}"/>
              </a:ext>
            </a:extLst>
          </p:cNvPr>
          <p:cNvSpPr/>
          <p:nvPr/>
        </p:nvSpPr>
        <p:spPr>
          <a:xfrm>
            <a:off x="12864662" y="7740869"/>
            <a:ext cx="1655379" cy="48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8889"/>
            <a:ext cx="5060990" cy="632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280190" y="1560671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6697" y="1626870"/>
            <a:ext cx="2530435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Safe Conversations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906697" y="2058710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secure, non-judgmental conversational platform.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280190" y="2752606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906697" y="2818805"/>
            <a:ext cx="2530435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Thoughtful Support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906697" y="3250644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 empathetic, non-clinical mental health assistance.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906697" y="3674626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Facilitates empathetic conversations with users.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6280190" y="4368522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906697" y="4434721"/>
            <a:ext cx="2530435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Daily Well-being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6906697" y="4866561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prompts and save chat history for continuity.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6906697" y="5290542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motivational content ("Thought of the Day").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6280190" y="5984438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906697" y="6050637"/>
            <a:ext cx="2530435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Performance</a:t>
            </a:r>
            <a:endParaRPr lang="en-US" sz="1950" dirty="0"/>
          </a:p>
        </p:txBody>
      </p:sp>
      <p:sp>
        <p:nvSpPr>
          <p:cNvPr id="17" name="Text 14"/>
          <p:cNvSpPr/>
          <p:nvPr/>
        </p:nvSpPr>
        <p:spPr>
          <a:xfrm>
            <a:off x="6906697" y="6482477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lightweight client with low response latency.</a:t>
            </a: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6906697" y="6906458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Stores and manages chat history for reflective purposes.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6906697" y="7282220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modern AI models (Gemini API) to simulate intelligent responses.</a:t>
            </a:r>
            <a:endParaRPr lang="en-US" sz="1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B6B4D5-ACCD-4DAC-8F31-710471D3AAED}"/>
              </a:ext>
            </a:extLst>
          </p:cNvPr>
          <p:cNvSpPr/>
          <p:nvPr/>
        </p:nvSpPr>
        <p:spPr>
          <a:xfrm>
            <a:off x="12864662" y="7740869"/>
            <a:ext cx="1655379" cy="48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6031"/>
            <a:ext cx="624661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Technology Stack Used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847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AI &amp; API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4461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Gemini 1.5 Flash API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883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LottieFiles for animations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847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5332928" y="44461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HTML, CSS, Vanilla JavaScript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8883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Fonts integration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847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 &amp; Hosting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9872067" y="444615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Supabase for Authentication &amp; User Management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52512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Pages for hosting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78C41-AB1A-4AFC-9CA4-8F861095C042}"/>
              </a:ext>
            </a:extLst>
          </p:cNvPr>
          <p:cNvSpPr/>
          <p:nvPr/>
        </p:nvSpPr>
        <p:spPr>
          <a:xfrm>
            <a:off x="12864662" y="7740869"/>
            <a:ext cx="1655379" cy="48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930" y="1786890"/>
            <a:ext cx="4320540" cy="46558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177171"/>
            <a:ext cx="5358765" cy="669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Architecture</a:t>
            </a:r>
            <a:endParaRPr lang="en-US" sz="42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2153126"/>
            <a:ext cx="1020723" cy="122479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120622" y="2357199"/>
            <a:ext cx="2679383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</a:t>
            </a:r>
            <a:endParaRPr lang="en-US" sz="2100" dirty="0"/>
          </a:p>
        </p:txBody>
      </p:sp>
      <p:sp>
        <p:nvSpPr>
          <p:cNvPr id="7" name="Text 2"/>
          <p:cNvSpPr/>
          <p:nvPr/>
        </p:nvSpPr>
        <p:spPr>
          <a:xfrm>
            <a:off x="2120622" y="2814399"/>
            <a:ext cx="62295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interface for chat and profile features.</a:t>
            </a:r>
            <a:endParaRPr lang="en-US" sz="16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3377922"/>
            <a:ext cx="1020723" cy="122479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120622" y="3581995"/>
            <a:ext cx="2679383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Authentication</a:t>
            </a:r>
            <a:endParaRPr lang="en-US" sz="2100" dirty="0"/>
          </a:p>
        </p:txBody>
      </p:sp>
      <p:sp>
        <p:nvSpPr>
          <p:cNvPr id="10" name="Text 4"/>
          <p:cNvSpPr/>
          <p:nvPr/>
        </p:nvSpPr>
        <p:spPr>
          <a:xfrm>
            <a:off x="2120622" y="4039195"/>
            <a:ext cx="62295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Supabase handles login, profiles, and session management.</a:t>
            </a:r>
            <a:endParaRPr lang="en-US" sz="16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602718"/>
            <a:ext cx="1020723" cy="122479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120622" y="4806791"/>
            <a:ext cx="2679383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AI Model</a:t>
            </a:r>
            <a:endParaRPr lang="en-US" sz="2100" dirty="0"/>
          </a:p>
        </p:txBody>
      </p:sp>
      <p:sp>
        <p:nvSpPr>
          <p:cNvPr id="13" name="Text 6"/>
          <p:cNvSpPr/>
          <p:nvPr/>
        </p:nvSpPr>
        <p:spPr>
          <a:xfrm>
            <a:off x="2120622" y="5263991"/>
            <a:ext cx="62295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Requests flow to Gemini 1.5 Flash for response generation.</a:t>
            </a:r>
            <a:endParaRPr lang="en-US" sz="16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5827514"/>
            <a:ext cx="1020723" cy="122479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20622" y="6031587"/>
            <a:ext cx="2679383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Serverless Cloud</a:t>
            </a:r>
            <a:endParaRPr lang="en-US" sz="2100" dirty="0"/>
          </a:p>
        </p:txBody>
      </p:sp>
      <p:sp>
        <p:nvSpPr>
          <p:cNvPr id="16" name="Text 8"/>
          <p:cNvSpPr/>
          <p:nvPr/>
        </p:nvSpPr>
        <p:spPr>
          <a:xfrm>
            <a:off x="2120622" y="6488787"/>
            <a:ext cx="62295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 functions power the API calls and backend logic.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274570"/>
            <a:ext cx="1935480" cy="36804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87082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Features</a:t>
            </a:r>
            <a:endParaRPr lang="en-US" sz="46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2955250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37490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Sign Up &amp; Login</a:t>
            </a:r>
            <a:endParaRPr lang="en-US" sz="230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084" y="2955250"/>
            <a:ext cx="566976" cy="56697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0200084" y="37490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Personalized Sidebar</a:t>
            </a:r>
            <a:endParaRPr lang="en-US" sz="2300" dirty="0"/>
          </a:p>
        </p:txBody>
      </p:sp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574738"/>
            <a:ext cx="566976" cy="566976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6280190" y="536852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Chat History</a:t>
            </a:r>
            <a:endParaRPr lang="en-US" sz="2300" dirty="0"/>
          </a:p>
        </p:txBody>
      </p:sp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0084" y="4574738"/>
            <a:ext cx="566976" cy="566976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10200084" y="536852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Daily Thought</a:t>
            </a:r>
            <a:endParaRPr lang="en-US" sz="2300" dirty="0"/>
          </a:p>
        </p:txBody>
      </p:sp>
      <p:sp>
        <p:nvSpPr>
          <p:cNvPr id="13" name="Text 5"/>
          <p:cNvSpPr/>
          <p:nvPr/>
        </p:nvSpPr>
        <p:spPr>
          <a:xfrm>
            <a:off x="6280190" y="59957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secure logout and smooth Lottie animations.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68FF8-5181-4038-811E-941596620098}"/>
              </a:ext>
            </a:extLst>
          </p:cNvPr>
          <p:cNvSpPr/>
          <p:nvPr/>
        </p:nvSpPr>
        <p:spPr>
          <a:xfrm>
            <a:off x="12864662" y="7740869"/>
            <a:ext cx="1655379" cy="48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449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Architecture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7489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architecture of SereneAI connects four main components working seamlessly together: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669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 (UI/UX)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provides a responsive user interface through which users interact with the chatbot.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850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Authentication, profile management, and data storage are handled by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Supabase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030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requests are routed to the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Gemini 1.5 Flash API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which generates intelligent and empathetic chatbot responses.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211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backend logic and API calls are powered by a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Serverless Cloud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infrastructure for scalability and efficiency.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3918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architecture ensures smooth communication between components, providing secure and responsive emotional support to users.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EE1158-90B8-4906-A951-1D49E909B2D7}"/>
              </a:ext>
            </a:extLst>
          </p:cNvPr>
          <p:cNvSpPr/>
          <p:nvPr/>
        </p:nvSpPr>
        <p:spPr>
          <a:xfrm>
            <a:off x="12864662" y="7740869"/>
            <a:ext cx="1655379" cy="48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228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Scope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423517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AI Upgrades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02240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analysis for emotional awareness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2423517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Expansion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4200406" y="302240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Guided meditation and mindfulness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382750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Journaling with mood tracking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607022" y="2423517"/>
            <a:ext cx="2845594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Technical Enhancements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607022" y="339447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PWA for offline access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07022" y="383667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Voice input/output accessibility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1013638" y="2423517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Integration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11013638" y="302240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Calendar for mood logging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013638" y="382750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Wearable device data correlation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49819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Community Features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793790" y="56941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Anonymous forums and group chats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1363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Volunteer listener programs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93790" y="67544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SereneAI's modular foundation supports easy incremental feature development.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03FDD-FD5E-47A5-9A9A-AE82F183F26D}"/>
              </a:ext>
            </a:extLst>
          </p:cNvPr>
          <p:cNvSpPr/>
          <p:nvPr/>
        </p:nvSpPr>
        <p:spPr>
          <a:xfrm>
            <a:off x="12864662" y="7740869"/>
            <a:ext cx="1655379" cy="48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8167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966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SereneAI delivers thoughtful AI-powered mental health support.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5841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authentication and engaging UX enable daily emotional wellness.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2022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SereneAI is a meaningful step toward providing supportive mental health tools powered by AI. 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8202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offers secure login, thoughtful responses, and a simple user experience tailored for daily emotional well-being.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8BC99-4CC6-4D8C-BBB2-C921DE18595E}"/>
              </a:ext>
            </a:extLst>
          </p:cNvPr>
          <p:cNvSpPr/>
          <p:nvPr/>
        </p:nvSpPr>
        <p:spPr>
          <a:xfrm>
            <a:off x="12864662" y="7740869"/>
            <a:ext cx="1655379" cy="48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511</Words>
  <Application>Microsoft Office PowerPoint</Application>
  <PresentationFormat>Custom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Petrona Bold</vt:lpstr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abhishikta10pal@gmail.com</cp:lastModifiedBy>
  <cp:revision>2</cp:revision>
  <dcterms:created xsi:type="dcterms:W3CDTF">2025-05-22T04:57:58Z</dcterms:created>
  <dcterms:modified xsi:type="dcterms:W3CDTF">2025-05-22T04:59:47Z</dcterms:modified>
</cp:coreProperties>
</file>