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E4C63-78E1-442C-98B8-13CF72A9FDD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D4F0F-09CF-44F4-9E8E-9C240EAFB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0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D4F0F-09CF-44F4-9E8E-9C240EAFBCD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7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B0F0-C4E1-47EB-A555-097099EAB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34754-F8C4-4030-8FA3-3B1490CD3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B7197-B632-4DA2-9AA1-78AA0DD2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DAA7-ED26-4E47-9BBD-31D6149FAE49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0CA7-E515-4C96-BBF0-F8EF76C5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AB7E-5A2A-4480-A7A2-DE36CA15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744-2FB1-4296-A96A-0ADCA04C5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0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5EBF-8240-473E-ABCC-7A787293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7EB6D-8C58-4C77-A295-08964C15F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762C-46A6-436B-9EB4-380037C5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C06A-BFC4-4C20-BCD2-CF254B20D0C3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EEFE1-4983-41B5-9378-05F32D3F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2BCDD-9044-445C-919D-A30F2E3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744-2FB1-4296-A96A-0ADCA04C5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88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58F09-C4D2-4726-B8F8-695730DA1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ABB98-3A07-4766-B528-A768AE15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D4ED-A7B3-436C-B7AC-BA871A3E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D1BA-DEDD-4C03-A62A-72578323C741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2E5B0-ADE9-4835-A054-0A0A9748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CD85-B4B5-4DCA-8B0C-B24203E6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744-2FB1-4296-A96A-0ADCA04C5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1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29AE-52CA-4547-A5D9-29FE09A2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5F83A-4A59-4DB2-8FE6-40675FD8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537B4-F5D8-4EEC-A672-F5CF3893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7CF3-FA93-4B9D-99CF-FBBBF56DC11F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25CB0-79FC-4240-9037-185663E1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DEC53-2778-454C-9568-D224B77E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744-2FB1-4296-A96A-0ADCA04C5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4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90F5-D24E-4A24-A030-6E15E1A9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C8A96-92E9-43A0-B367-ADD39844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311F-80F8-446A-8001-A2E739ED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328B-2B25-4B78-A6E9-F51E2377273C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0746-6551-47A1-AD0C-F24284AE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0025-AA49-481F-A90D-814F7338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744-2FB1-4296-A96A-0ADCA04C5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78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86C9-C162-4D70-B90C-DA480874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2B91-E48A-4248-BD86-ACDFA21F3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E3B0B-B61E-4D77-8A96-7D7074732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BD247-B4D1-45E5-9048-3D27B5A6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DAB3-47DD-46F4-8713-5047AB892944}" type="datetime1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B97E6-23F5-4B7E-829B-317DE048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EFF9A-2FD1-457E-8FD5-EC76AC6A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744-2FB1-4296-A96A-0ADCA04C5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42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5474-F36F-49E2-9D8C-66B723A1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9882A-3ABD-4E0F-A3F1-9D768FFB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5FC3E-201A-4840-A110-D8497469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15BF9-2B01-4EB8-8132-E09878612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D87D9-D3C3-4669-8351-2C14BBAF4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9B91D-B4C0-462A-8AB8-90A4535B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92934-00C2-4B86-B679-DEA787201C2E}" type="datetime1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4DAB7-2C9A-47B7-855D-1D03FDA7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55D2C-1F38-4027-8A1E-0001AF48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744-2FB1-4296-A96A-0ADCA04C5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07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2261-D406-429F-A08D-D7FA2D9C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AC216-7DB1-4DB5-9484-FF7E31F1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853D-EB11-4D53-9EFA-DF0E4F7E1D9A}" type="datetime1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A49C4-F3C0-4F38-810E-8B670175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1912B-2132-4087-B27B-2B0EC122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744-2FB1-4296-A96A-0ADCA04C5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02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45EF3-5645-4FD0-B4FA-5691793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3480-3CFD-43B5-B405-4E4D90A02320}" type="datetime1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9BDD2-43BF-47FE-ABA4-49E94F57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9E660-8813-4253-A389-A5C27D6A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744-2FB1-4296-A96A-0ADCA04C5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0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0F95-6DB6-4B45-94D9-FB59356E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8B3F-6DE3-44D6-B278-731A413F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28369-B9DB-47A2-9874-DCC04860C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48178-15E6-4AE1-9846-9CD0C88A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5CE-ADBA-4D68-9110-6D98376D9869}" type="datetime1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1A8CF-F59B-42DB-A37B-80B4C5F4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C80FC-7A89-411F-85FE-092686B3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744-2FB1-4296-A96A-0ADCA04C5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49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2B30-A5A9-4CAC-9427-E59839D6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8458F-4711-4CA1-9062-2C234CE29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CB476-9ABC-4BAB-A6C2-051950409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43C8-312B-4249-A9BE-293CB78D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6FA1-946A-48D3-BA21-AAD11F461BC4}" type="datetime1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0F17E-FED0-465E-9E7E-17AD521C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84629-35BB-46A0-870F-563A96BB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744-2FB1-4296-A96A-0ADCA04C5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6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FAE48-DA9E-4D8A-BEB4-0C64061E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157CD-6EE1-44DA-B7A8-4ABA8D5D5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17DC4-6569-4125-84E6-0C6A80D24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16F4-3BCC-4224-9490-0A4FE68622D7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EC4C-D45F-4A90-82D0-0C230CAC9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5E008-2B7F-41BB-B04B-1B7F072C6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D744-2FB1-4296-A96A-0ADCA04C5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89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5ADB-F43F-4F44-8CB0-B78979E05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6502"/>
            <a:ext cx="9144000" cy="759446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Central Tendency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57216-FCFF-4EBC-A5E0-C43C12C14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8226" y="1467679"/>
            <a:ext cx="9144000" cy="48271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Aim-: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provide an accurate description of the entire data in the distribution.</a:t>
            </a: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Definition-: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single value (statistical measure) which is represents the whole set of data or entire distribution. </a:t>
            </a: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e.g.-: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Mean, median, mode, quartiles, percentiles etc. </a:t>
            </a: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properties-: 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It should be based on all observations in data set.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It should be easily computable &amp; least affected by extreme values.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Least fluctuate from sample to sample drawn from same population.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Statistics, the mean, median, and mode are the three most common measures of central tendency. Each one calculates the central point using a different method. Choosing the best measure of central tendency depends on the type of data(distribution) you have.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are the importances of studying measures of central tendency? - Quora">
            <a:extLst>
              <a:ext uri="{FF2B5EF4-FFF2-40B4-BE49-F238E27FC236}">
                <a16:creationId xmlns:a16="http://schemas.microsoft.com/office/drawing/2014/main" id="{F2792D74-96B2-441B-96FE-9914B458B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6"/>
          <a:stretch/>
        </p:blipFill>
        <p:spPr bwMode="auto">
          <a:xfrm>
            <a:off x="9342785" y="2346050"/>
            <a:ext cx="2676939" cy="165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3E63A-8879-4823-A0A0-D2BDA3AB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744-2FB1-4296-A96A-0ADCA04C5BA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22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22EC-95FE-4A04-8961-60DAD6AC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8FE29-2A95-46C7-93D2-524DF0D88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060"/>
                <a:ext cx="10515600" cy="506481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Defination-: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mean represents the average value of the dataset. It can be calculated as the sum of all the values in the dataset divided by the number of values.</a:t>
                </a:r>
              </a:p>
              <a:p>
                <a:pPr marL="0" indent="0"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Formula-: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2,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n observations in the data set then,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Properties-: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It is based on all observations in data set.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It is affected by change in scale and origin also.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It is not suitable measure of central value in case of highly skewed distribution.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 It can’t be calculated for frequency distribution with open end classes. </a:t>
                </a:r>
              </a:p>
              <a:p>
                <a:pPr marL="0" indent="0"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Use-: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used to collecting, presenting &amp; describing the data. </a:t>
                </a:r>
              </a:p>
              <a:p>
                <a:pPr marL="0" indent="0"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e.g.-: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Monthly salaries of 5 employees in Rs. is 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22500,27480,29658,20638,26300 then mean is 25315.20 Rs.</a:t>
                </a: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8FE29-2A95-46C7-93D2-524DF0D88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060"/>
                <a:ext cx="10515600" cy="5064814"/>
              </a:xfrm>
              <a:blipFill>
                <a:blip r:embed="rId2"/>
                <a:stretch>
                  <a:fillRect l="-928" t="-2407" b="-12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What is the Mean of a Data Set? | Virtual Nerd">
            <a:extLst>
              <a:ext uri="{FF2B5EF4-FFF2-40B4-BE49-F238E27FC236}">
                <a16:creationId xmlns:a16="http://schemas.microsoft.com/office/drawing/2014/main" id="{98BBA366-4D7C-4093-839A-54119B5D0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980" y="2783645"/>
            <a:ext cx="2857500" cy="149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3644-663D-424D-9282-06C74477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744-2FB1-4296-A96A-0ADCA04C5BA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20BB-66EB-4B94-9418-0E20701B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56" y="219353"/>
            <a:ext cx="10515600" cy="734805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385CE-5376-4DC0-A11F-766CCBAD0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10" y="1099932"/>
            <a:ext cx="9727095" cy="3366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6F0B1-9BF3-4660-AAAA-CD0417F56F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9"/>
          <a:stretch/>
        </p:blipFill>
        <p:spPr>
          <a:xfrm>
            <a:off x="1272210" y="4322693"/>
            <a:ext cx="9727095" cy="2315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554ABC-54FF-483F-92C8-665E91E5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744-2FB1-4296-A96A-0ADCA04C5BA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306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Measure of Central Tendency</vt:lpstr>
      <vt:lpstr>Mean</vt:lpstr>
      <vt:lpstr>Implementation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of Central Tendency</dc:title>
  <dc:creator>Admin</dc:creator>
  <cp:lastModifiedBy>Admin</cp:lastModifiedBy>
  <cp:revision>11</cp:revision>
  <dcterms:created xsi:type="dcterms:W3CDTF">2023-03-06T02:12:14Z</dcterms:created>
  <dcterms:modified xsi:type="dcterms:W3CDTF">2023-03-06T06:24:24Z</dcterms:modified>
</cp:coreProperties>
</file>