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9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theme+xml" PartName="/ppt/theme/theme8.xml"/>
  <Override ContentType="application/vnd.openxmlformats-officedocument.theme+xml" PartName="/ppt/theme/theme10.xml"/>
  <Override ContentType="application/vnd.openxmlformats-officedocument.theme+xml" PartName="/ppt/theme/theme9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  <p:sldMasterId id="2147483659" r:id="rId6"/>
    <p:sldMasterId id="2147483670" r:id="rId7"/>
    <p:sldMasterId id="2147483673" r:id="rId8"/>
    <p:sldMasterId id="2147483676" r:id="rId9"/>
    <p:sldMasterId id="2147483679" r:id="rId10"/>
    <p:sldMasterId id="2147483690" r:id="rId11"/>
    <p:sldMasterId id="2147483693" r:id="rId12"/>
    <p:sldMasterId id="2147483696" r:id="rId13"/>
  </p:sldMasterIdLst>
  <p:notesMasterIdLst>
    <p:notesMasterId r:id="rId14"/>
  </p:notesMasterIdLst>
  <p:sldIdLst>
    <p:sldId id="256" r:id="rId15"/>
    <p:sldId id="257" r:id="rId16"/>
    <p:sldId id="258" r:id="rId17"/>
    <p:sldId id="259" r:id="rId18"/>
    <p:sldId id="260" r:id="rId19"/>
    <p:sldId id="261" r:id="rId20"/>
    <p:sldId id="262" r:id="rId21"/>
    <p:sldId id="263" r:id="rId22"/>
    <p:sldId id="264" r:id="rId23"/>
    <p:sldId id="265" r:id="rId24"/>
    <p:sldId id="266" r:id="rId25"/>
    <p:sldId id="267" r:id="rId26"/>
    <p:sldId id="268" r:id="rId27"/>
    <p:sldId id="269" r:id="rId28"/>
    <p:sldId id="270" r:id="rId29"/>
    <p:sldId id="271" r:id="rId30"/>
    <p:sldId id="272" r:id="rId31"/>
    <p:sldId id="273" r:id="rId32"/>
    <p:sldId id="274" r:id="rId33"/>
    <p:sldId id="275" r:id="rId34"/>
    <p:sldId id="276" r:id="rId35"/>
    <p:sldId id="277" r:id="rId36"/>
    <p:sldId id="278" r:id="rId37"/>
    <p:sldId id="279" r:id="rId38"/>
    <p:sldId id="280" r:id="rId39"/>
    <p:sldId id="281" r:id="rId40"/>
    <p:sldId id="282" r:id="rId41"/>
    <p:sldId id="283" r:id="rId42"/>
    <p:sldId id="284" r:id="rId43"/>
    <p:sldId id="285" r:id="rId44"/>
    <p:sldId id="286" r:id="rId45"/>
    <p:sldId id="287" r:id="rId46"/>
    <p:sldId id="288" r:id="rId47"/>
  </p:sldIdLst>
  <p:sldSz cy="5143500" cx="9144000"/>
  <p:notesSz cx="6858000" cy="9144000"/>
  <p:embeddedFontLst>
    <p:embeddedFont>
      <p:font typeface="Gill Sans"/>
      <p:regular r:id="rId48"/>
      <p:bold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50" roundtripDataSignature="AMtx7mhP35L4YFkuyaWVRKizn7eg9DE4C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DFCE2DE-BC62-495F-9679-8B2089C11F99}">
  <a:tblStyle styleId="{FDFCE2DE-BC62-495F-9679-8B2089C11F99}" styleName="Table_0">
    <a:wholeTbl>
      <a:tcTxStyle b="off" i="off">
        <a:font>
          <a:latin typeface="Gill Sans MT"/>
          <a:ea typeface="Gill Sans MT"/>
          <a:cs typeface="Gill Sans MT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7EEF0"/>
          </a:solidFill>
        </a:fill>
      </a:tcStyle>
    </a:wholeTbl>
    <a:band1H>
      <a:tcTxStyle/>
      <a:tcStyle>
        <a:fill>
          <a:solidFill>
            <a:srgbClr val="CCDBE1"/>
          </a:solidFill>
        </a:fill>
      </a:tcStyle>
    </a:band1H>
    <a:band2H>
      <a:tcTxStyle/>
    </a:band2H>
    <a:band1V>
      <a:tcTxStyle/>
      <a:tcStyle>
        <a:fill>
          <a:solidFill>
            <a:srgbClr val="CCDBE1"/>
          </a:solidFill>
        </a:fill>
      </a:tcStyle>
    </a:band1V>
    <a:band2V>
      <a:tcTxStyle/>
    </a:band2V>
    <a:la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37801139-C05B-44D9-95EF-60F23AA81DAE}" styleName="Table_1">
    <a:wholeTbl>
      <a:tcTxStyle b="off" i="off">
        <a:font>
          <a:latin typeface="Gill Sans MT"/>
          <a:ea typeface="Gill Sans MT"/>
          <a:cs typeface="Gill Sans MT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4E7E7"/>
          </a:solidFill>
        </a:fill>
      </a:tcStyle>
    </a:wholeTbl>
    <a:band1H>
      <a:tcTxStyle/>
      <a:tcStyle>
        <a:fill>
          <a:solidFill>
            <a:srgbClr val="E9CCCC"/>
          </a:solidFill>
        </a:fill>
      </a:tcStyle>
    </a:band1H>
    <a:band2H>
      <a:tcTxStyle/>
    </a:band2H>
    <a:band1V>
      <a:tcTxStyle/>
      <a:tcStyle>
        <a:fill>
          <a:solidFill>
            <a:srgbClr val="E9CCCC"/>
          </a:solidFill>
        </a:fill>
      </a:tcStyle>
    </a:band1V>
    <a:band2V>
      <a:tcTxStyle/>
    </a:band2V>
    <a:la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fill>
          <a:solidFill>
            <a:schemeClr val="accent3"/>
          </a:solidFill>
        </a:fill>
      </a:tcStyle>
    </a:lastCol>
    <a:fir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fill>
          <a:solidFill>
            <a:schemeClr val="accent3"/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3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3"/>
          </a:solidFill>
        </a:fill>
      </a:tcStyle>
    </a:firstRow>
    <a:neCell>
      <a:tcTxStyle/>
    </a:neCell>
    <a:nwCell>
      <a:tcTxStyle/>
    </a:nwCell>
  </a:tblStyle>
  <a:tblStyle styleId="{3F0C6F41-0C9F-4F46-868B-919ED9BB41EE}" styleName="Table_2">
    <a:wholeTbl>
      <a:tcTxStyle b="off" i="off">
        <a:font>
          <a:latin typeface="Gill Sans MT"/>
          <a:ea typeface="Gill Sans MT"/>
          <a:cs typeface="Gill Sans MT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EE8E6"/>
          </a:solidFill>
        </a:fill>
      </a:tcStyle>
    </a:wholeTbl>
    <a:band1H>
      <a:tcTxStyle/>
      <a:tcStyle>
        <a:fill>
          <a:solidFill>
            <a:srgbClr val="DCCDCA"/>
          </a:solidFill>
        </a:fill>
      </a:tcStyle>
    </a:band1H>
    <a:band2H>
      <a:tcTxStyle/>
    </a:band2H>
    <a:band1V>
      <a:tcTxStyle/>
      <a:tcStyle>
        <a:fill>
          <a:solidFill>
            <a:srgbClr val="DCCDCA"/>
          </a:solidFill>
        </a:fill>
      </a:tcStyle>
    </a:band1V>
    <a:band2V>
      <a:tcTxStyle/>
    </a:band2V>
    <a:la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fill>
          <a:solidFill>
            <a:schemeClr val="accent5"/>
          </a:solidFill>
        </a:fill>
      </a:tcStyle>
    </a:lastCol>
    <a:fir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fill>
          <a:solidFill>
            <a:schemeClr val="accent5"/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5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5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26.xml"/><Relationship Id="rId42" Type="http://schemas.openxmlformats.org/officeDocument/2006/relationships/slide" Target="slides/slide28.xml"/><Relationship Id="rId41" Type="http://schemas.openxmlformats.org/officeDocument/2006/relationships/slide" Target="slides/slide27.xml"/><Relationship Id="rId44" Type="http://schemas.openxmlformats.org/officeDocument/2006/relationships/slide" Target="slides/slide30.xml"/><Relationship Id="rId43" Type="http://schemas.openxmlformats.org/officeDocument/2006/relationships/slide" Target="slides/slide29.xml"/><Relationship Id="rId46" Type="http://schemas.openxmlformats.org/officeDocument/2006/relationships/slide" Target="slides/slide32.xml"/><Relationship Id="rId45" Type="http://schemas.openxmlformats.org/officeDocument/2006/relationships/slide" Target="slides/slide31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Master" Target="slideMasters/slideMaster5.xml"/><Relationship Id="rId48" Type="http://schemas.openxmlformats.org/officeDocument/2006/relationships/font" Target="fonts/GillSans-regular.fntdata"/><Relationship Id="rId47" Type="http://schemas.openxmlformats.org/officeDocument/2006/relationships/slide" Target="slides/slide33.xml"/><Relationship Id="rId49" Type="http://schemas.openxmlformats.org/officeDocument/2006/relationships/font" Target="fonts/GillSans-bold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slideMaster" Target="slideMasters/slideMaster3.xml"/><Relationship Id="rId8" Type="http://schemas.openxmlformats.org/officeDocument/2006/relationships/slideMaster" Target="slideMasters/slideMaster4.xml"/><Relationship Id="rId31" Type="http://schemas.openxmlformats.org/officeDocument/2006/relationships/slide" Target="slides/slide17.xml"/><Relationship Id="rId30" Type="http://schemas.openxmlformats.org/officeDocument/2006/relationships/slide" Target="slides/slide16.xml"/><Relationship Id="rId33" Type="http://schemas.openxmlformats.org/officeDocument/2006/relationships/slide" Target="slides/slide19.xml"/><Relationship Id="rId32" Type="http://schemas.openxmlformats.org/officeDocument/2006/relationships/slide" Target="slides/slide18.xml"/><Relationship Id="rId35" Type="http://schemas.openxmlformats.org/officeDocument/2006/relationships/slide" Target="slides/slide21.xml"/><Relationship Id="rId34" Type="http://schemas.openxmlformats.org/officeDocument/2006/relationships/slide" Target="slides/slide20.xml"/><Relationship Id="rId37" Type="http://schemas.openxmlformats.org/officeDocument/2006/relationships/slide" Target="slides/slide23.xml"/><Relationship Id="rId36" Type="http://schemas.openxmlformats.org/officeDocument/2006/relationships/slide" Target="slides/slide22.xml"/><Relationship Id="rId39" Type="http://schemas.openxmlformats.org/officeDocument/2006/relationships/slide" Target="slides/slide25.xml"/><Relationship Id="rId38" Type="http://schemas.openxmlformats.org/officeDocument/2006/relationships/slide" Target="slides/slide24.xml"/><Relationship Id="rId20" Type="http://schemas.openxmlformats.org/officeDocument/2006/relationships/slide" Target="slides/slide6.xml"/><Relationship Id="rId22" Type="http://schemas.openxmlformats.org/officeDocument/2006/relationships/slide" Target="slides/slide8.xml"/><Relationship Id="rId21" Type="http://schemas.openxmlformats.org/officeDocument/2006/relationships/slide" Target="slides/slide7.xml"/><Relationship Id="rId24" Type="http://schemas.openxmlformats.org/officeDocument/2006/relationships/slide" Target="slides/slide10.xml"/><Relationship Id="rId23" Type="http://schemas.openxmlformats.org/officeDocument/2006/relationships/slide" Target="slides/slide9.xml"/><Relationship Id="rId26" Type="http://schemas.openxmlformats.org/officeDocument/2006/relationships/slide" Target="slides/slide12.xml"/><Relationship Id="rId25" Type="http://schemas.openxmlformats.org/officeDocument/2006/relationships/slide" Target="slides/slide11.xml"/><Relationship Id="rId28" Type="http://schemas.openxmlformats.org/officeDocument/2006/relationships/slide" Target="slides/slide14.xml"/><Relationship Id="rId27" Type="http://schemas.openxmlformats.org/officeDocument/2006/relationships/slide" Target="slides/slide13.xml"/><Relationship Id="rId29" Type="http://schemas.openxmlformats.org/officeDocument/2006/relationships/slide" Target="slides/slide15.xml"/><Relationship Id="rId50" Type="http://customschemas.google.com/relationships/presentationmetadata" Target="metadata"/><Relationship Id="rId11" Type="http://schemas.openxmlformats.org/officeDocument/2006/relationships/slideMaster" Target="slideMasters/slideMaster7.xml"/><Relationship Id="rId10" Type="http://schemas.openxmlformats.org/officeDocument/2006/relationships/slideMaster" Target="slideMasters/slideMaster6.xml"/><Relationship Id="rId13" Type="http://schemas.openxmlformats.org/officeDocument/2006/relationships/slideMaster" Target="slideMasters/slideMaster9.xml"/><Relationship Id="rId12" Type="http://schemas.openxmlformats.org/officeDocument/2006/relationships/slideMaster" Target="slideMasters/slideMaster8.xml"/><Relationship Id="rId15" Type="http://schemas.openxmlformats.org/officeDocument/2006/relationships/slide" Target="slides/slide1.xml"/><Relationship Id="rId14" Type="http://schemas.openxmlformats.org/officeDocument/2006/relationships/notesMaster" Target="notesMasters/notesMaster1.xml"/><Relationship Id="rId17" Type="http://schemas.openxmlformats.org/officeDocument/2006/relationships/slide" Target="slides/slide3.xml"/><Relationship Id="rId16" Type="http://schemas.openxmlformats.org/officeDocument/2006/relationships/slide" Target="slides/slide2.xml"/><Relationship Id="rId19" Type="http://schemas.openxmlformats.org/officeDocument/2006/relationships/slide" Target="slides/slide5.xml"/><Relationship Id="rId1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5"/>
          <p:cNvSpPr txBox="1"/>
          <p:nvPr>
            <p:ph type="ctrTitle"/>
          </p:nvPr>
        </p:nvSpPr>
        <p:spPr>
          <a:xfrm>
            <a:off x="1432560" y="269923"/>
            <a:ext cx="7406640" cy="11041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3600"/>
              <a:buFont typeface="Gill San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5"/>
          <p:cNvSpPr txBox="1"/>
          <p:nvPr>
            <p:ph idx="1" type="subTitle"/>
          </p:nvPr>
        </p:nvSpPr>
        <p:spPr>
          <a:xfrm>
            <a:off x="1432560" y="1387548"/>
            <a:ext cx="740664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80"/>
              <a:buNone/>
              <a:defRPr sz="2600">
                <a:solidFill>
                  <a:srgbClr val="341108"/>
                </a:solidFill>
              </a:defRPr>
            </a:lvl1pPr>
            <a:lvl2pPr lvl="1" algn="ctr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9" name="Google Shape;19;p35"/>
          <p:cNvSpPr txBox="1"/>
          <p:nvPr>
            <p:ph idx="10" type="dt"/>
          </p:nvPr>
        </p:nvSpPr>
        <p:spPr>
          <a:xfrm>
            <a:off x="3581400" y="4729162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5"/>
          <p:cNvSpPr txBox="1"/>
          <p:nvPr>
            <p:ph idx="11" type="ftr"/>
          </p:nvPr>
        </p:nvSpPr>
        <p:spPr>
          <a:xfrm>
            <a:off x="5715000" y="4729162"/>
            <a:ext cx="2895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5"/>
          <p:cNvSpPr txBox="1"/>
          <p:nvPr>
            <p:ph idx="12" type="sldNum"/>
          </p:nvPr>
        </p:nvSpPr>
        <p:spPr>
          <a:xfrm>
            <a:off x="8613648" y="4729162"/>
            <a:ext cx="4572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" name="Google Shape;22;p35"/>
          <p:cNvSpPr/>
          <p:nvPr/>
        </p:nvSpPr>
        <p:spPr>
          <a:xfrm>
            <a:off x="921433" y="1060352"/>
            <a:ext cx="210312" cy="157734"/>
          </a:xfrm>
          <a:prstGeom prst="ellipse">
            <a:avLst/>
          </a:prstGeom>
          <a:gradFill>
            <a:gsLst>
              <a:gs pos="0">
                <a:srgbClr val="D7F6FF">
                  <a:alpha val="94901"/>
                </a:srgbClr>
              </a:gs>
              <a:gs pos="50000">
                <a:srgbClr val="C0E3F0">
                  <a:alpha val="89803"/>
                </a:srgbClr>
              </a:gs>
              <a:gs pos="95000">
                <a:srgbClr val="65C6EA">
                  <a:alpha val="87843"/>
                </a:srgbClr>
              </a:gs>
              <a:gs pos="100000">
                <a:srgbClr val="00BBF1">
                  <a:alpha val="84705"/>
                </a:srgbClr>
              </a:gs>
            </a:gsLst>
            <a:path path="circle">
              <a:fillToRect b="100%" r="100%"/>
            </a:path>
            <a:tileRect l="-100%" t="-100%"/>
          </a:gradFill>
          <a:ln cap="rnd" cmpd="sng" w="9525">
            <a:solidFill>
              <a:srgbClr val="2F8DA4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" name="Google Shape;23;p35"/>
          <p:cNvSpPr/>
          <p:nvPr/>
        </p:nvSpPr>
        <p:spPr>
          <a:xfrm>
            <a:off x="1157176" y="1008762"/>
            <a:ext cx="64008" cy="48006"/>
          </a:xfrm>
          <a:prstGeom prst="ellipse">
            <a:avLst/>
          </a:prstGeom>
          <a:noFill/>
          <a:ln cap="rnd" cmpd="sng" w="12700">
            <a:solidFill>
              <a:srgbClr val="317F92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7"/>
          <p:cNvSpPr txBox="1"/>
          <p:nvPr>
            <p:ph type="title"/>
          </p:nvPr>
        </p:nvSpPr>
        <p:spPr>
          <a:xfrm>
            <a:off x="1435608" y="205978"/>
            <a:ext cx="749808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47"/>
          <p:cNvSpPr txBox="1"/>
          <p:nvPr>
            <p:ph idx="1" type="body"/>
          </p:nvPr>
        </p:nvSpPr>
        <p:spPr>
          <a:xfrm rot="5400000">
            <a:off x="3384423" y="-862965"/>
            <a:ext cx="3600450" cy="7498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⚫"/>
              <a:defRPr/>
            </a:lvl1pPr>
            <a:lvl2pPr indent="-3429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87" name="Google Shape;87;p47"/>
          <p:cNvSpPr txBox="1"/>
          <p:nvPr>
            <p:ph idx="10" type="dt"/>
          </p:nvPr>
        </p:nvSpPr>
        <p:spPr>
          <a:xfrm>
            <a:off x="3581400" y="4729162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47"/>
          <p:cNvSpPr txBox="1"/>
          <p:nvPr>
            <p:ph idx="11" type="ftr"/>
          </p:nvPr>
        </p:nvSpPr>
        <p:spPr>
          <a:xfrm>
            <a:off x="5715000" y="4729162"/>
            <a:ext cx="2895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47"/>
          <p:cNvSpPr txBox="1"/>
          <p:nvPr>
            <p:ph idx="12" type="sldNum"/>
          </p:nvPr>
        </p:nvSpPr>
        <p:spPr>
          <a:xfrm>
            <a:off x="8613648" y="4729162"/>
            <a:ext cx="4572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8"/>
          <p:cNvSpPr txBox="1"/>
          <p:nvPr>
            <p:ph type="title"/>
          </p:nvPr>
        </p:nvSpPr>
        <p:spPr>
          <a:xfrm>
            <a:off x="1435608" y="205978"/>
            <a:ext cx="749808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3600"/>
              <a:buFont typeface="Gill San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38"/>
          <p:cNvSpPr txBox="1"/>
          <p:nvPr>
            <p:ph idx="1" type="body"/>
          </p:nvPr>
        </p:nvSpPr>
        <p:spPr>
          <a:xfrm>
            <a:off x="1435608" y="1085850"/>
            <a:ext cx="749808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08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Char char="⚫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104" name="Google Shape;104;p38"/>
          <p:cNvSpPr txBox="1"/>
          <p:nvPr>
            <p:ph idx="10" type="dt"/>
          </p:nvPr>
        </p:nvSpPr>
        <p:spPr>
          <a:xfrm>
            <a:off x="3581400" y="4729162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38"/>
          <p:cNvSpPr txBox="1"/>
          <p:nvPr>
            <p:ph idx="11" type="ftr"/>
          </p:nvPr>
        </p:nvSpPr>
        <p:spPr>
          <a:xfrm>
            <a:off x="5715000" y="4729162"/>
            <a:ext cx="2895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38"/>
          <p:cNvSpPr txBox="1"/>
          <p:nvPr>
            <p:ph idx="12" type="sldNum"/>
          </p:nvPr>
        </p:nvSpPr>
        <p:spPr>
          <a:xfrm>
            <a:off x="8613648" y="4729162"/>
            <a:ext cx="4572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9"/>
          <p:cNvSpPr/>
          <p:nvPr/>
        </p:nvSpPr>
        <p:spPr>
          <a:xfrm>
            <a:off x="1014984" y="0"/>
            <a:ext cx="8129016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9" name="Google Shape;109;p39"/>
          <p:cNvSpPr txBox="1"/>
          <p:nvPr>
            <p:ph idx="10" type="dt"/>
          </p:nvPr>
        </p:nvSpPr>
        <p:spPr>
          <a:xfrm>
            <a:off x="3581400" y="4729162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39"/>
          <p:cNvSpPr txBox="1"/>
          <p:nvPr>
            <p:ph idx="11" type="ftr"/>
          </p:nvPr>
        </p:nvSpPr>
        <p:spPr>
          <a:xfrm>
            <a:off x="5715000" y="4729162"/>
            <a:ext cx="2895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39"/>
          <p:cNvSpPr txBox="1"/>
          <p:nvPr>
            <p:ph idx="12" type="sldNum"/>
          </p:nvPr>
        </p:nvSpPr>
        <p:spPr>
          <a:xfrm>
            <a:off x="8613648" y="4729162"/>
            <a:ext cx="4572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2" name="Google Shape;112;p39"/>
          <p:cNvSpPr/>
          <p:nvPr/>
        </p:nvSpPr>
        <p:spPr>
          <a:xfrm>
            <a:off x="1014984" y="-40"/>
            <a:ext cx="73152" cy="5143541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8550" rotWithShape="0" algn="tl" dir="10800000" dist="38000">
              <a:srgbClr val="6F6A5F">
                <a:alpha val="2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8"/>
          <p:cNvSpPr txBox="1"/>
          <p:nvPr>
            <p:ph type="ctrTitle"/>
          </p:nvPr>
        </p:nvSpPr>
        <p:spPr>
          <a:xfrm>
            <a:off x="1432560" y="269923"/>
            <a:ext cx="7406640" cy="11041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3600"/>
              <a:buFont typeface="Gill San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48"/>
          <p:cNvSpPr txBox="1"/>
          <p:nvPr>
            <p:ph idx="1" type="subTitle"/>
          </p:nvPr>
        </p:nvSpPr>
        <p:spPr>
          <a:xfrm>
            <a:off x="1432560" y="1387548"/>
            <a:ext cx="740664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80"/>
              <a:buNone/>
              <a:defRPr sz="2600">
                <a:solidFill>
                  <a:srgbClr val="341108"/>
                </a:solidFill>
              </a:defRPr>
            </a:lvl1pPr>
            <a:lvl2pPr lvl="1" algn="ctr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16" name="Google Shape;116;p48"/>
          <p:cNvSpPr txBox="1"/>
          <p:nvPr>
            <p:ph idx="10" type="dt"/>
          </p:nvPr>
        </p:nvSpPr>
        <p:spPr>
          <a:xfrm>
            <a:off x="3581400" y="4729162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48"/>
          <p:cNvSpPr txBox="1"/>
          <p:nvPr>
            <p:ph idx="11" type="ftr"/>
          </p:nvPr>
        </p:nvSpPr>
        <p:spPr>
          <a:xfrm>
            <a:off x="5715000" y="4729162"/>
            <a:ext cx="2895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48"/>
          <p:cNvSpPr txBox="1"/>
          <p:nvPr>
            <p:ph idx="12" type="sldNum"/>
          </p:nvPr>
        </p:nvSpPr>
        <p:spPr>
          <a:xfrm>
            <a:off x="8613648" y="4729162"/>
            <a:ext cx="4572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9" name="Google Shape;119;p48"/>
          <p:cNvSpPr/>
          <p:nvPr/>
        </p:nvSpPr>
        <p:spPr>
          <a:xfrm>
            <a:off x="921433" y="1060352"/>
            <a:ext cx="210312" cy="157734"/>
          </a:xfrm>
          <a:prstGeom prst="ellipse">
            <a:avLst/>
          </a:prstGeom>
          <a:gradFill>
            <a:gsLst>
              <a:gs pos="0">
                <a:srgbClr val="D7F6FF">
                  <a:alpha val="94901"/>
                </a:srgbClr>
              </a:gs>
              <a:gs pos="50000">
                <a:srgbClr val="C0E3F0">
                  <a:alpha val="89803"/>
                </a:srgbClr>
              </a:gs>
              <a:gs pos="95000">
                <a:srgbClr val="65C6EA">
                  <a:alpha val="87843"/>
                </a:srgbClr>
              </a:gs>
              <a:gs pos="100000">
                <a:srgbClr val="00BBF1">
                  <a:alpha val="84705"/>
                </a:srgbClr>
              </a:gs>
            </a:gsLst>
            <a:path path="circle">
              <a:fillToRect b="100%" r="100%"/>
            </a:path>
            <a:tileRect l="-100%" t="-100%"/>
          </a:gradFill>
          <a:ln cap="rnd" cmpd="sng" w="9525">
            <a:solidFill>
              <a:srgbClr val="2F8DA4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0" name="Google Shape;120;p48"/>
          <p:cNvSpPr/>
          <p:nvPr/>
        </p:nvSpPr>
        <p:spPr>
          <a:xfrm>
            <a:off x="1157176" y="1008762"/>
            <a:ext cx="64008" cy="48006"/>
          </a:xfrm>
          <a:prstGeom prst="ellipse">
            <a:avLst/>
          </a:prstGeom>
          <a:noFill/>
          <a:ln cap="rnd" cmpd="sng" w="12700">
            <a:solidFill>
              <a:srgbClr val="317F92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9"/>
          <p:cNvSpPr/>
          <p:nvPr/>
        </p:nvSpPr>
        <p:spPr>
          <a:xfrm>
            <a:off x="2282890" y="-40"/>
            <a:ext cx="6858000" cy="514354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3" name="Google Shape;123;p49"/>
          <p:cNvSpPr txBox="1"/>
          <p:nvPr>
            <p:ph type="title"/>
          </p:nvPr>
        </p:nvSpPr>
        <p:spPr>
          <a:xfrm>
            <a:off x="2578392" y="1950244"/>
            <a:ext cx="64008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000"/>
              <a:buFont typeface="Gill Sans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49"/>
          <p:cNvSpPr txBox="1"/>
          <p:nvPr>
            <p:ph idx="1" type="body"/>
          </p:nvPr>
        </p:nvSpPr>
        <p:spPr>
          <a:xfrm>
            <a:off x="2578392" y="800100"/>
            <a:ext cx="6400800" cy="11322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34110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125" name="Google Shape;125;p49"/>
          <p:cNvSpPr txBox="1"/>
          <p:nvPr>
            <p:ph idx="10" type="dt"/>
          </p:nvPr>
        </p:nvSpPr>
        <p:spPr>
          <a:xfrm>
            <a:off x="3581400" y="4729162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49"/>
          <p:cNvSpPr txBox="1"/>
          <p:nvPr>
            <p:ph idx="11" type="ftr"/>
          </p:nvPr>
        </p:nvSpPr>
        <p:spPr>
          <a:xfrm>
            <a:off x="5715000" y="4729162"/>
            <a:ext cx="2895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49"/>
          <p:cNvSpPr txBox="1"/>
          <p:nvPr>
            <p:ph idx="12" type="sldNum"/>
          </p:nvPr>
        </p:nvSpPr>
        <p:spPr>
          <a:xfrm>
            <a:off x="8613648" y="4729162"/>
            <a:ext cx="4572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8" name="Google Shape;128;p49"/>
          <p:cNvSpPr/>
          <p:nvPr/>
        </p:nvSpPr>
        <p:spPr>
          <a:xfrm>
            <a:off x="2286000" y="1"/>
            <a:ext cx="76200" cy="5143541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8550" rotWithShape="0" algn="tl" dir="10800000" dist="38000">
              <a:srgbClr val="6F6A5F">
                <a:alpha val="2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9" name="Google Shape;129;p49"/>
          <p:cNvSpPr/>
          <p:nvPr/>
        </p:nvSpPr>
        <p:spPr>
          <a:xfrm>
            <a:off x="2172321" y="2110992"/>
            <a:ext cx="210312" cy="157734"/>
          </a:xfrm>
          <a:prstGeom prst="ellipse">
            <a:avLst/>
          </a:prstGeom>
          <a:gradFill>
            <a:gsLst>
              <a:gs pos="0">
                <a:srgbClr val="D7F6FF">
                  <a:alpha val="94901"/>
                </a:srgbClr>
              </a:gs>
              <a:gs pos="50000">
                <a:srgbClr val="C0E3F0">
                  <a:alpha val="89803"/>
                </a:srgbClr>
              </a:gs>
              <a:gs pos="95000">
                <a:srgbClr val="65C6EA">
                  <a:alpha val="87843"/>
                </a:srgbClr>
              </a:gs>
              <a:gs pos="100000">
                <a:srgbClr val="00BBF1">
                  <a:alpha val="84705"/>
                </a:srgbClr>
              </a:gs>
            </a:gsLst>
            <a:path path="circle">
              <a:fillToRect b="100%" r="100%"/>
            </a:path>
            <a:tileRect l="-100%" t="-100%"/>
          </a:gradFill>
          <a:ln cap="rnd" cmpd="sng" w="9525">
            <a:solidFill>
              <a:srgbClr val="2F8DA4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0" name="Google Shape;130;p49"/>
          <p:cNvSpPr/>
          <p:nvPr/>
        </p:nvSpPr>
        <p:spPr>
          <a:xfrm>
            <a:off x="2408064" y="2059403"/>
            <a:ext cx="64008" cy="48006"/>
          </a:xfrm>
          <a:prstGeom prst="ellipse">
            <a:avLst/>
          </a:prstGeom>
          <a:noFill/>
          <a:ln cap="rnd" cmpd="sng" w="12700">
            <a:solidFill>
              <a:srgbClr val="317F92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0"/>
          <p:cNvSpPr txBox="1"/>
          <p:nvPr>
            <p:ph type="title"/>
          </p:nvPr>
        </p:nvSpPr>
        <p:spPr>
          <a:xfrm>
            <a:off x="1435608" y="205740"/>
            <a:ext cx="749808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50"/>
          <p:cNvSpPr txBox="1"/>
          <p:nvPr>
            <p:ph idx="1" type="body"/>
          </p:nvPr>
        </p:nvSpPr>
        <p:spPr>
          <a:xfrm>
            <a:off x="1435608" y="1143000"/>
            <a:ext cx="3657600" cy="34975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08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Char char="⚫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134" name="Google Shape;134;p50"/>
          <p:cNvSpPr txBox="1"/>
          <p:nvPr>
            <p:ph idx="2" type="body"/>
          </p:nvPr>
        </p:nvSpPr>
        <p:spPr>
          <a:xfrm>
            <a:off x="5276088" y="1143000"/>
            <a:ext cx="3657600" cy="34975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08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Char char="⚫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135" name="Google Shape;135;p50"/>
          <p:cNvSpPr txBox="1"/>
          <p:nvPr>
            <p:ph idx="10" type="dt"/>
          </p:nvPr>
        </p:nvSpPr>
        <p:spPr>
          <a:xfrm>
            <a:off x="3581400" y="4729162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50"/>
          <p:cNvSpPr txBox="1"/>
          <p:nvPr>
            <p:ph idx="11" type="ftr"/>
          </p:nvPr>
        </p:nvSpPr>
        <p:spPr>
          <a:xfrm>
            <a:off x="5715000" y="4729162"/>
            <a:ext cx="2895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50"/>
          <p:cNvSpPr txBox="1"/>
          <p:nvPr>
            <p:ph idx="12" type="sldNum"/>
          </p:nvPr>
        </p:nvSpPr>
        <p:spPr>
          <a:xfrm>
            <a:off x="8613648" y="4729162"/>
            <a:ext cx="4572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showMasterSp="0" type="twoTxTwoObj">
  <p:cSld name="TWO_OBJECTS_WITH_TEXT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1"/>
          <p:cNvSpPr txBox="1"/>
          <p:nvPr>
            <p:ph type="title"/>
          </p:nvPr>
        </p:nvSpPr>
        <p:spPr>
          <a:xfrm>
            <a:off x="457200" y="3870252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500"/>
              <a:buFont typeface="Gill Sans"/>
              <a:buNone/>
              <a:defRPr b="1" sz="45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51"/>
          <p:cNvSpPr txBox="1"/>
          <p:nvPr>
            <p:ph idx="1" type="body"/>
          </p:nvPr>
        </p:nvSpPr>
        <p:spPr>
          <a:xfrm>
            <a:off x="457200" y="246209"/>
            <a:ext cx="4023360" cy="480060"/>
          </a:xfrm>
          <a:prstGeom prst="rect">
            <a:avLst/>
          </a:prstGeom>
          <a:solidFill>
            <a:schemeClr val="lt1"/>
          </a:solidFill>
          <a:ln cap="flat" cmpd="sng" w="107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520"/>
              <a:buNone/>
              <a:defRPr b="0" sz="19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141" name="Google Shape;141;p51"/>
          <p:cNvSpPr txBox="1"/>
          <p:nvPr>
            <p:ph idx="2" type="body"/>
          </p:nvPr>
        </p:nvSpPr>
        <p:spPr>
          <a:xfrm>
            <a:off x="4663440" y="246209"/>
            <a:ext cx="4023360" cy="480060"/>
          </a:xfrm>
          <a:prstGeom prst="rect">
            <a:avLst/>
          </a:prstGeom>
          <a:solidFill>
            <a:schemeClr val="lt1"/>
          </a:solidFill>
          <a:ln cap="flat" cmpd="sng" w="107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520"/>
              <a:buNone/>
              <a:defRPr b="0" sz="19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142" name="Google Shape;142;p51"/>
          <p:cNvSpPr txBox="1"/>
          <p:nvPr>
            <p:ph idx="3" type="body"/>
          </p:nvPr>
        </p:nvSpPr>
        <p:spPr>
          <a:xfrm>
            <a:off x="457200" y="727002"/>
            <a:ext cx="4023360" cy="3086100"/>
          </a:xfrm>
          <a:prstGeom prst="rect">
            <a:avLst/>
          </a:prstGeom>
          <a:noFill/>
          <a:ln cap="flat" cmpd="sng" w="10775">
            <a:solidFill>
              <a:schemeClr val="lt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052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920"/>
              <a:buChar char="⚫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143" name="Google Shape;143;p51"/>
          <p:cNvSpPr txBox="1"/>
          <p:nvPr>
            <p:ph idx="4" type="body"/>
          </p:nvPr>
        </p:nvSpPr>
        <p:spPr>
          <a:xfrm>
            <a:off x="4663440" y="727002"/>
            <a:ext cx="4023360" cy="3086100"/>
          </a:xfrm>
          <a:prstGeom prst="rect">
            <a:avLst/>
          </a:prstGeom>
          <a:noFill/>
          <a:ln cap="flat" cmpd="sng" w="10775">
            <a:solidFill>
              <a:schemeClr val="lt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052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920"/>
              <a:buChar char="⚫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144" name="Google Shape;144;p51"/>
          <p:cNvSpPr txBox="1"/>
          <p:nvPr>
            <p:ph idx="10" type="dt"/>
          </p:nvPr>
        </p:nvSpPr>
        <p:spPr>
          <a:xfrm>
            <a:off x="3581400" y="4729162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51"/>
          <p:cNvSpPr txBox="1"/>
          <p:nvPr>
            <p:ph idx="11" type="ftr"/>
          </p:nvPr>
        </p:nvSpPr>
        <p:spPr>
          <a:xfrm>
            <a:off x="5715000" y="4729162"/>
            <a:ext cx="2895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51"/>
          <p:cNvSpPr txBox="1"/>
          <p:nvPr>
            <p:ph idx="12" type="sldNum"/>
          </p:nvPr>
        </p:nvSpPr>
        <p:spPr>
          <a:xfrm>
            <a:off x="8613648" y="4729162"/>
            <a:ext cx="4572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2"/>
          <p:cNvSpPr txBox="1"/>
          <p:nvPr>
            <p:ph type="title"/>
          </p:nvPr>
        </p:nvSpPr>
        <p:spPr>
          <a:xfrm>
            <a:off x="1435608" y="205740"/>
            <a:ext cx="749808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52"/>
          <p:cNvSpPr txBox="1"/>
          <p:nvPr>
            <p:ph idx="10" type="dt"/>
          </p:nvPr>
        </p:nvSpPr>
        <p:spPr>
          <a:xfrm>
            <a:off x="3581400" y="4729162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52"/>
          <p:cNvSpPr txBox="1"/>
          <p:nvPr>
            <p:ph idx="11" type="ftr"/>
          </p:nvPr>
        </p:nvSpPr>
        <p:spPr>
          <a:xfrm>
            <a:off x="5715000" y="4729162"/>
            <a:ext cx="2895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52"/>
          <p:cNvSpPr txBox="1"/>
          <p:nvPr>
            <p:ph idx="12" type="sldNum"/>
          </p:nvPr>
        </p:nvSpPr>
        <p:spPr>
          <a:xfrm>
            <a:off x="8613648" y="4729162"/>
            <a:ext cx="4572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3"/>
          <p:cNvSpPr txBox="1"/>
          <p:nvPr>
            <p:ph type="title"/>
          </p:nvPr>
        </p:nvSpPr>
        <p:spPr>
          <a:xfrm>
            <a:off x="457200" y="162583"/>
            <a:ext cx="3810000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909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2200"/>
              <a:buFont typeface="Gill Sans"/>
              <a:buNone/>
              <a:defRPr b="1" sz="22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53"/>
          <p:cNvSpPr txBox="1"/>
          <p:nvPr>
            <p:ph idx="1" type="body"/>
          </p:nvPr>
        </p:nvSpPr>
        <p:spPr>
          <a:xfrm>
            <a:off x="457200" y="1055224"/>
            <a:ext cx="3810000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155" name="Google Shape;155;p53"/>
          <p:cNvSpPr txBox="1"/>
          <p:nvPr>
            <p:ph idx="2" type="body"/>
          </p:nvPr>
        </p:nvSpPr>
        <p:spPr>
          <a:xfrm>
            <a:off x="457200" y="1600201"/>
            <a:ext cx="8153400" cy="2994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116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Char char="⚫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Char char="◦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●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156" name="Google Shape;156;p53"/>
          <p:cNvSpPr txBox="1"/>
          <p:nvPr>
            <p:ph idx="10" type="dt"/>
          </p:nvPr>
        </p:nvSpPr>
        <p:spPr>
          <a:xfrm>
            <a:off x="3581400" y="4729162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53"/>
          <p:cNvSpPr txBox="1"/>
          <p:nvPr>
            <p:ph idx="11" type="ftr"/>
          </p:nvPr>
        </p:nvSpPr>
        <p:spPr>
          <a:xfrm>
            <a:off x="5715000" y="4729162"/>
            <a:ext cx="2895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53"/>
          <p:cNvSpPr txBox="1"/>
          <p:nvPr>
            <p:ph idx="12" type="sldNum"/>
          </p:nvPr>
        </p:nvSpPr>
        <p:spPr>
          <a:xfrm>
            <a:off x="8613648" y="4729162"/>
            <a:ext cx="4572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54"/>
          <p:cNvSpPr txBox="1"/>
          <p:nvPr>
            <p:ph type="title"/>
          </p:nvPr>
        </p:nvSpPr>
        <p:spPr>
          <a:xfrm>
            <a:off x="5886896" y="800100"/>
            <a:ext cx="2743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2100"/>
              <a:buFont typeface="Gill Sans"/>
              <a:buNone/>
              <a:defRPr b="1" sz="21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54"/>
          <p:cNvSpPr txBox="1"/>
          <p:nvPr>
            <p:ph idx="10" type="dt"/>
          </p:nvPr>
        </p:nvSpPr>
        <p:spPr>
          <a:xfrm>
            <a:off x="3581400" y="4729162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54"/>
          <p:cNvSpPr txBox="1"/>
          <p:nvPr>
            <p:ph idx="11" type="ftr"/>
          </p:nvPr>
        </p:nvSpPr>
        <p:spPr>
          <a:xfrm>
            <a:off x="5715000" y="4729162"/>
            <a:ext cx="2895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54"/>
          <p:cNvSpPr txBox="1"/>
          <p:nvPr>
            <p:ph idx="12" type="sldNum"/>
          </p:nvPr>
        </p:nvSpPr>
        <p:spPr>
          <a:xfrm>
            <a:off x="8613648" y="4729162"/>
            <a:ext cx="4572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4" name="Google Shape;164;p54"/>
          <p:cNvSpPr/>
          <p:nvPr/>
        </p:nvSpPr>
        <p:spPr>
          <a:xfrm>
            <a:off x="762000" y="800100"/>
            <a:ext cx="4572000" cy="3429000"/>
          </a:xfrm>
          <a:prstGeom prst="rect">
            <a:avLst/>
          </a:prstGeom>
          <a:solidFill>
            <a:srgbClr val="FFFFFF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500" rotWithShape="0" algn="tl" dir="5400000" dist="18500">
              <a:srgbClr val="000000">
                <a:alpha val="34901"/>
              </a:srgbClr>
            </a:outerShdw>
          </a:effectLst>
        </p:spPr>
        <p:txBody>
          <a:bodyPr anchorCtr="0" anchor="t" bIns="45700" lIns="91425" spcFirstLastPara="1" rIns="91425" wrap="square" tIns="274300">
            <a:normAutofit/>
          </a:bodyPr>
          <a:lstStyle/>
          <a:p>
            <a:pPr indent="0" lvl="0" marL="0" marR="0" rtl="0" algn="l">
              <a:lnSpc>
                <a:spcPct val="9375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t/>
            </a:r>
            <a:endParaRPr sz="3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5" name="Google Shape;165;p54"/>
          <p:cNvSpPr/>
          <p:nvPr>
            <p:ph idx="2" type="pic"/>
          </p:nvPr>
        </p:nvSpPr>
        <p:spPr>
          <a:xfrm>
            <a:off x="838200" y="857253"/>
            <a:ext cx="4419600" cy="2635898"/>
          </a:xfrm>
          <a:prstGeom prst="roundRect">
            <a:avLst>
              <a:gd fmla="val 783" name="adj"/>
            </a:avLst>
          </a:prstGeom>
          <a:solidFill>
            <a:schemeClr val="lt2"/>
          </a:solidFill>
          <a:ln>
            <a:noFill/>
          </a:ln>
        </p:spPr>
      </p:sp>
      <p:sp>
        <p:nvSpPr>
          <p:cNvPr id="166" name="Google Shape;166;p54"/>
          <p:cNvSpPr/>
          <p:nvPr/>
        </p:nvSpPr>
        <p:spPr>
          <a:xfrm rot="-2131329">
            <a:off x="396725" y="715757"/>
            <a:ext cx="685800" cy="153233"/>
          </a:xfrm>
          <a:prstGeom prst="flowChartProcess">
            <a:avLst/>
          </a:prstGeom>
          <a:solidFill>
            <a:srgbClr val="FBFBFB">
              <a:alpha val="44705"/>
            </a:srgbClr>
          </a:solidFill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25400" sx="96000" rotWithShape="0" algn="tl" dir="3300000" dist="25400" sy="96000">
              <a:srgbClr val="EAD8B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7" name="Google Shape;167;p54"/>
          <p:cNvSpPr/>
          <p:nvPr/>
        </p:nvSpPr>
        <p:spPr>
          <a:xfrm flipH="1" rot="2103354">
            <a:off x="5003667" y="702590"/>
            <a:ext cx="649224" cy="153233"/>
          </a:xfrm>
          <a:prstGeom prst="flowChartProcess">
            <a:avLst/>
          </a:prstGeom>
          <a:solidFill>
            <a:srgbClr val="FBFBFB">
              <a:alpha val="44705"/>
            </a:srgbClr>
          </a:solidFill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25400" sx="96000" rotWithShape="0" algn="tl" dir="3300000" dist="25400" sy="96000">
              <a:schemeClr val="lt2">
                <a:alpha val="20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8" name="Google Shape;168;p54"/>
          <p:cNvSpPr txBox="1"/>
          <p:nvPr>
            <p:ph idx="1" type="body"/>
          </p:nvPr>
        </p:nvSpPr>
        <p:spPr>
          <a:xfrm>
            <a:off x="838200" y="3600450"/>
            <a:ext cx="44196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777777"/>
                </a:solidFill>
              </a:defRPr>
            </a:lvl1pPr>
            <a:lvl2pPr indent="-3048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00"/>
              <a:buChar char="◦"/>
              <a:defRPr sz="1200"/>
            </a:lvl2pPr>
            <a:lvl3pPr indent="-2921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Char char="●"/>
              <a:defRPr sz="1000"/>
            </a:lvl3pPr>
            <a:lvl4pPr indent="-28575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Char char="●"/>
              <a:defRPr sz="9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6"/>
          <p:cNvSpPr txBox="1"/>
          <p:nvPr>
            <p:ph type="title"/>
          </p:nvPr>
        </p:nvSpPr>
        <p:spPr>
          <a:xfrm>
            <a:off x="1435608" y="205978"/>
            <a:ext cx="749808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3600"/>
              <a:buFont typeface="Gill San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6"/>
          <p:cNvSpPr txBox="1"/>
          <p:nvPr>
            <p:ph idx="1" type="body"/>
          </p:nvPr>
        </p:nvSpPr>
        <p:spPr>
          <a:xfrm>
            <a:off x="1435608" y="1085850"/>
            <a:ext cx="749808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08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Char char="⚫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27" name="Google Shape;27;p36"/>
          <p:cNvSpPr txBox="1"/>
          <p:nvPr>
            <p:ph idx="10" type="dt"/>
          </p:nvPr>
        </p:nvSpPr>
        <p:spPr>
          <a:xfrm>
            <a:off x="3581400" y="4729162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6"/>
          <p:cNvSpPr txBox="1"/>
          <p:nvPr>
            <p:ph idx="11" type="ftr"/>
          </p:nvPr>
        </p:nvSpPr>
        <p:spPr>
          <a:xfrm>
            <a:off x="5715000" y="4729162"/>
            <a:ext cx="2895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6"/>
          <p:cNvSpPr txBox="1"/>
          <p:nvPr>
            <p:ph idx="12" type="sldNum"/>
          </p:nvPr>
        </p:nvSpPr>
        <p:spPr>
          <a:xfrm>
            <a:off x="8613648" y="4729162"/>
            <a:ext cx="4572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55"/>
          <p:cNvSpPr txBox="1"/>
          <p:nvPr>
            <p:ph type="title"/>
          </p:nvPr>
        </p:nvSpPr>
        <p:spPr>
          <a:xfrm>
            <a:off x="1435608" y="205978"/>
            <a:ext cx="749808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55"/>
          <p:cNvSpPr txBox="1"/>
          <p:nvPr>
            <p:ph idx="1" type="body"/>
          </p:nvPr>
        </p:nvSpPr>
        <p:spPr>
          <a:xfrm rot="5400000">
            <a:off x="3384423" y="-862965"/>
            <a:ext cx="3600450" cy="7498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⚫"/>
              <a:defRPr/>
            </a:lvl1pPr>
            <a:lvl2pPr indent="-3429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172" name="Google Shape;172;p55"/>
          <p:cNvSpPr txBox="1"/>
          <p:nvPr>
            <p:ph idx="10" type="dt"/>
          </p:nvPr>
        </p:nvSpPr>
        <p:spPr>
          <a:xfrm>
            <a:off x="3581400" y="4729162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55"/>
          <p:cNvSpPr txBox="1"/>
          <p:nvPr>
            <p:ph idx="11" type="ftr"/>
          </p:nvPr>
        </p:nvSpPr>
        <p:spPr>
          <a:xfrm>
            <a:off x="5715000" y="4729162"/>
            <a:ext cx="2895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55"/>
          <p:cNvSpPr txBox="1"/>
          <p:nvPr>
            <p:ph idx="12" type="sldNum"/>
          </p:nvPr>
        </p:nvSpPr>
        <p:spPr>
          <a:xfrm>
            <a:off x="8613648" y="4729162"/>
            <a:ext cx="4572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57"/>
          <p:cNvSpPr txBox="1"/>
          <p:nvPr>
            <p:ph type="title"/>
          </p:nvPr>
        </p:nvSpPr>
        <p:spPr>
          <a:xfrm>
            <a:off x="1435608" y="205740"/>
            <a:ext cx="749808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3600"/>
              <a:buFont typeface="Gill San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57"/>
          <p:cNvSpPr txBox="1"/>
          <p:nvPr>
            <p:ph idx="1" type="body"/>
          </p:nvPr>
        </p:nvSpPr>
        <p:spPr>
          <a:xfrm>
            <a:off x="1435608" y="1143000"/>
            <a:ext cx="7555992" cy="34975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08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Char char="⚫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58"/>
          <p:cNvSpPr/>
          <p:nvPr/>
        </p:nvSpPr>
        <p:spPr>
          <a:xfrm>
            <a:off x="1014984" y="0"/>
            <a:ext cx="8129016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1" name="Google Shape;191;p58"/>
          <p:cNvSpPr txBox="1"/>
          <p:nvPr>
            <p:ph idx="10" type="dt"/>
          </p:nvPr>
        </p:nvSpPr>
        <p:spPr>
          <a:xfrm>
            <a:off x="3581400" y="4729162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58"/>
          <p:cNvSpPr txBox="1"/>
          <p:nvPr>
            <p:ph idx="11" type="ftr"/>
          </p:nvPr>
        </p:nvSpPr>
        <p:spPr>
          <a:xfrm>
            <a:off x="5715000" y="4729162"/>
            <a:ext cx="2895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58"/>
          <p:cNvSpPr txBox="1"/>
          <p:nvPr>
            <p:ph idx="12" type="sldNum"/>
          </p:nvPr>
        </p:nvSpPr>
        <p:spPr>
          <a:xfrm>
            <a:off x="8613648" y="4729162"/>
            <a:ext cx="4572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4" name="Google Shape;194;p58"/>
          <p:cNvSpPr/>
          <p:nvPr/>
        </p:nvSpPr>
        <p:spPr>
          <a:xfrm>
            <a:off x="1014984" y="-41"/>
            <a:ext cx="73152" cy="5143541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8550" rotWithShape="0" algn="tl" dir="10800000" dist="38000">
              <a:srgbClr val="6F6A5F">
                <a:alpha val="2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60"/>
          <p:cNvSpPr txBox="1"/>
          <p:nvPr>
            <p:ph type="title"/>
          </p:nvPr>
        </p:nvSpPr>
        <p:spPr>
          <a:xfrm>
            <a:off x="1435608" y="205740"/>
            <a:ext cx="749808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3600"/>
              <a:buFont typeface="Gill San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60"/>
          <p:cNvSpPr txBox="1"/>
          <p:nvPr>
            <p:ph idx="1" type="body"/>
          </p:nvPr>
        </p:nvSpPr>
        <p:spPr>
          <a:xfrm>
            <a:off x="1435608" y="1143000"/>
            <a:ext cx="7555992" cy="34975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08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Char char="⚫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61"/>
          <p:cNvSpPr/>
          <p:nvPr/>
        </p:nvSpPr>
        <p:spPr>
          <a:xfrm>
            <a:off x="1014984" y="0"/>
            <a:ext cx="8129016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1" name="Google Shape;211;p61"/>
          <p:cNvSpPr txBox="1"/>
          <p:nvPr>
            <p:ph idx="10" type="dt"/>
          </p:nvPr>
        </p:nvSpPr>
        <p:spPr>
          <a:xfrm>
            <a:off x="3581400" y="4729162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61"/>
          <p:cNvSpPr txBox="1"/>
          <p:nvPr>
            <p:ph idx="11" type="ftr"/>
          </p:nvPr>
        </p:nvSpPr>
        <p:spPr>
          <a:xfrm>
            <a:off x="5715000" y="4729162"/>
            <a:ext cx="2895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61"/>
          <p:cNvSpPr txBox="1"/>
          <p:nvPr>
            <p:ph idx="12" type="sldNum"/>
          </p:nvPr>
        </p:nvSpPr>
        <p:spPr>
          <a:xfrm>
            <a:off x="8613648" y="4729162"/>
            <a:ext cx="4572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4" name="Google Shape;214;p61"/>
          <p:cNvSpPr/>
          <p:nvPr/>
        </p:nvSpPr>
        <p:spPr>
          <a:xfrm>
            <a:off x="1014984" y="-41"/>
            <a:ext cx="73152" cy="5143541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8550" rotWithShape="0" algn="tl" dir="10800000" dist="38000">
              <a:srgbClr val="6F6A5F">
                <a:alpha val="2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63"/>
          <p:cNvSpPr txBox="1"/>
          <p:nvPr>
            <p:ph type="title"/>
          </p:nvPr>
        </p:nvSpPr>
        <p:spPr>
          <a:xfrm>
            <a:off x="1435608" y="205740"/>
            <a:ext cx="749808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3600"/>
              <a:buFont typeface="Gill San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63"/>
          <p:cNvSpPr txBox="1"/>
          <p:nvPr>
            <p:ph idx="1" type="body"/>
          </p:nvPr>
        </p:nvSpPr>
        <p:spPr>
          <a:xfrm>
            <a:off x="1435608" y="1143000"/>
            <a:ext cx="7555992" cy="34975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08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Char char="⚫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64"/>
          <p:cNvSpPr/>
          <p:nvPr/>
        </p:nvSpPr>
        <p:spPr>
          <a:xfrm>
            <a:off x="1014984" y="0"/>
            <a:ext cx="8129016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1" name="Google Shape;231;p64"/>
          <p:cNvSpPr txBox="1"/>
          <p:nvPr>
            <p:ph idx="10" type="dt"/>
          </p:nvPr>
        </p:nvSpPr>
        <p:spPr>
          <a:xfrm>
            <a:off x="3581400" y="4729162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p64"/>
          <p:cNvSpPr txBox="1"/>
          <p:nvPr>
            <p:ph idx="11" type="ftr"/>
          </p:nvPr>
        </p:nvSpPr>
        <p:spPr>
          <a:xfrm>
            <a:off x="5715000" y="4729162"/>
            <a:ext cx="2895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64"/>
          <p:cNvSpPr txBox="1"/>
          <p:nvPr>
            <p:ph idx="12" type="sldNum"/>
          </p:nvPr>
        </p:nvSpPr>
        <p:spPr>
          <a:xfrm>
            <a:off x="8613648" y="4729162"/>
            <a:ext cx="4572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4" name="Google Shape;234;p64"/>
          <p:cNvSpPr/>
          <p:nvPr/>
        </p:nvSpPr>
        <p:spPr>
          <a:xfrm>
            <a:off x="1014984" y="-41"/>
            <a:ext cx="73152" cy="5143541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8550" rotWithShape="0" algn="tl" dir="10800000" dist="38000">
              <a:srgbClr val="6F6A5F">
                <a:alpha val="2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66"/>
          <p:cNvSpPr txBox="1"/>
          <p:nvPr>
            <p:ph type="ctrTitle"/>
          </p:nvPr>
        </p:nvSpPr>
        <p:spPr>
          <a:xfrm>
            <a:off x="1432560" y="269923"/>
            <a:ext cx="7406640" cy="11041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3600"/>
              <a:buFont typeface="Gill San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8" name="Google Shape;248;p66"/>
          <p:cNvSpPr txBox="1"/>
          <p:nvPr>
            <p:ph idx="1" type="subTitle"/>
          </p:nvPr>
        </p:nvSpPr>
        <p:spPr>
          <a:xfrm>
            <a:off x="1432560" y="1387548"/>
            <a:ext cx="740664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80"/>
              <a:buNone/>
              <a:defRPr sz="2600">
                <a:solidFill>
                  <a:srgbClr val="341108"/>
                </a:solidFill>
              </a:defRPr>
            </a:lvl1pPr>
            <a:lvl2pPr lvl="1" algn="ctr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49" name="Google Shape;249;p66"/>
          <p:cNvSpPr txBox="1"/>
          <p:nvPr>
            <p:ph idx="10" type="dt"/>
          </p:nvPr>
        </p:nvSpPr>
        <p:spPr>
          <a:xfrm>
            <a:off x="3581400" y="4729162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66"/>
          <p:cNvSpPr txBox="1"/>
          <p:nvPr>
            <p:ph idx="11" type="ftr"/>
          </p:nvPr>
        </p:nvSpPr>
        <p:spPr>
          <a:xfrm>
            <a:off x="5715000" y="4729162"/>
            <a:ext cx="2895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1" name="Google Shape;251;p66"/>
          <p:cNvSpPr txBox="1"/>
          <p:nvPr>
            <p:ph idx="12" type="sldNum"/>
          </p:nvPr>
        </p:nvSpPr>
        <p:spPr>
          <a:xfrm>
            <a:off x="8613648" y="4729162"/>
            <a:ext cx="4572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2" name="Google Shape;252;p66"/>
          <p:cNvSpPr/>
          <p:nvPr/>
        </p:nvSpPr>
        <p:spPr>
          <a:xfrm>
            <a:off x="921433" y="1060352"/>
            <a:ext cx="210312" cy="157734"/>
          </a:xfrm>
          <a:prstGeom prst="ellipse">
            <a:avLst/>
          </a:prstGeom>
          <a:gradFill>
            <a:gsLst>
              <a:gs pos="0">
                <a:srgbClr val="D7F6FF">
                  <a:alpha val="94901"/>
                </a:srgbClr>
              </a:gs>
              <a:gs pos="50000">
                <a:srgbClr val="C0E3F0">
                  <a:alpha val="89803"/>
                </a:srgbClr>
              </a:gs>
              <a:gs pos="95000">
                <a:srgbClr val="65C6EA">
                  <a:alpha val="87843"/>
                </a:srgbClr>
              </a:gs>
              <a:gs pos="100000">
                <a:srgbClr val="00BBF1">
                  <a:alpha val="84705"/>
                </a:srgbClr>
              </a:gs>
            </a:gsLst>
            <a:path path="circle">
              <a:fillToRect b="100%" r="100%"/>
            </a:path>
            <a:tileRect l="-100%" t="-100%"/>
          </a:gradFill>
          <a:ln cap="rnd" cmpd="sng" w="9525">
            <a:solidFill>
              <a:srgbClr val="2F8DA4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53" name="Google Shape;253;p66"/>
          <p:cNvSpPr/>
          <p:nvPr/>
        </p:nvSpPr>
        <p:spPr>
          <a:xfrm>
            <a:off x="1157176" y="1008762"/>
            <a:ext cx="64008" cy="48006"/>
          </a:xfrm>
          <a:prstGeom prst="ellipse">
            <a:avLst/>
          </a:prstGeom>
          <a:noFill/>
          <a:ln cap="rnd" cmpd="sng" w="12700">
            <a:solidFill>
              <a:srgbClr val="317F92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67"/>
          <p:cNvSpPr txBox="1"/>
          <p:nvPr>
            <p:ph type="title"/>
          </p:nvPr>
        </p:nvSpPr>
        <p:spPr>
          <a:xfrm>
            <a:off x="1435608" y="205978"/>
            <a:ext cx="749808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3600"/>
              <a:buFont typeface="Gill San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6" name="Google Shape;256;p67"/>
          <p:cNvSpPr txBox="1"/>
          <p:nvPr>
            <p:ph idx="1" type="body"/>
          </p:nvPr>
        </p:nvSpPr>
        <p:spPr>
          <a:xfrm>
            <a:off x="1435608" y="1085850"/>
            <a:ext cx="749808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08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Char char="⚫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257" name="Google Shape;257;p67"/>
          <p:cNvSpPr txBox="1"/>
          <p:nvPr>
            <p:ph idx="10" type="dt"/>
          </p:nvPr>
        </p:nvSpPr>
        <p:spPr>
          <a:xfrm>
            <a:off x="3581400" y="4729162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8" name="Google Shape;258;p67"/>
          <p:cNvSpPr txBox="1"/>
          <p:nvPr>
            <p:ph idx="11" type="ftr"/>
          </p:nvPr>
        </p:nvSpPr>
        <p:spPr>
          <a:xfrm>
            <a:off x="5715000" y="4729162"/>
            <a:ext cx="2895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67"/>
          <p:cNvSpPr txBox="1"/>
          <p:nvPr>
            <p:ph idx="12" type="sldNum"/>
          </p:nvPr>
        </p:nvSpPr>
        <p:spPr>
          <a:xfrm>
            <a:off x="8613648" y="4729162"/>
            <a:ext cx="4572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68"/>
          <p:cNvSpPr/>
          <p:nvPr/>
        </p:nvSpPr>
        <p:spPr>
          <a:xfrm>
            <a:off x="2282890" y="-40"/>
            <a:ext cx="6858000" cy="514354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62" name="Google Shape;262;p68"/>
          <p:cNvSpPr txBox="1"/>
          <p:nvPr>
            <p:ph type="title"/>
          </p:nvPr>
        </p:nvSpPr>
        <p:spPr>
          <a:xfrm>
            <a:off x="2578392" y="1950244"/>
            <a:ext cx="64008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000"/>
              <a:buFont typeface="Gill Sans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68"/>
          <p:cNvSpPr txBox="1"/>
          <p:nvPr>
            <p:ph idx="1" type="body"/>
          </p:nvPr>
        </p:nvSpPr>
        <p:spPr>
          <a:xfrm>
            <a:off x="2578392" y="800100"/>
            <a:ext cx="6400800" cy="11322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34110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264" name="Google Shape;264;p68"/>
          <p:cNvSpPr txBox="1"/>
          <p:nvPr>
            <p:ph idx="10" type="dt"/>
          </p:nvPr>
        </p:nvSpPr>
        <p:spPr>
          <a:xfrm>
            <a:off x="3581400" y="4729162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68"/>
          <p:cNvSpPr txBox="1"/>
          <p:nvPr>
            <p:ph idx="11" type="ftr"/>
          </p:nvPr>
        </p:nvSpPr>
        <p:spPr>
          <a:xfrm>
            <a:off x="5715000" y="4729162"/>
            <a:ext cx="2895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6" name="Google Shape;266;p68"/>
          <p:cNvSpPr txBox="1"/>
          <p:nvPr>
            <p:ph idx="12" type="sldNum"/>
          </p:nvPr>
        </p:nvSpPr>
        <p:spPr>
          <a:xfrm>
            <a:off x="8613648" y="4729162"/>
            <a:ext cx="4572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7" name="Google Shape;267;p68"/>
          <p:cNvSpPr/>
          <p:nvPr/>
        </p:nvSpPr>
        <p:spPr>
          <a:xfrm>
            <a:off x="2286000" y="1"/>
            <a:ext cx="76200" cy="5143541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8550" rotWithShape="0" algn="tl" dir="10800000" dist="38000">
              <a:srgbClr val="6F6A5F">
                <a:alpha val="2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68" name="Google Shape;268;p68"/>
          <p:cNvSpPr/>
          <p:nvPr/>
        </p:nvSpPr>
        <p:spPr>
          <a:xfrm>
            <a:off x="2172321" y="2110992"/>
            <a:ext cx="210312" cy="157734"/>
          </a:xfrm>
          <a:prstGeom prst="ellipse">
            <a:avLst/>
          </a:prstGeom>
          <a:gradFill>
            <a:gsLst>
              <a:gs pos="0">
                <a:srgbClr val="D7F6FF">
                  <a:alpha val="94901"/>
                </a:srgbClr>
              </a:gs>
              <a:gs pos="50000">
                <a:srgbClr val="C0E3F0">
                  <a:alpha val="89803"/>
                </a:srgbClr>
              </a:gs>
              <a:gs pos="95000">
                <a:srgbClr val="65C6EA">
                  <a:alpha val="87843"/>
                </a:srgbClr>
              </a:gs>
              <a:gs pos="100000">
                <a:srgbClr val="00BBF1">
                  <a:alpha val="84705"/>
                </a:srgbClr>
              </a:gs>
            </a:gsLst>
            <a:path path="circle">
              <a:fillToRect b="100%" r="100%"/>
            </a:path>
            <a:tileRect l="-100%" t="-100%"/>
          </a:gradFill>
          <a:ln cap="rnd" cmpd="sng" w="9525">
            <a:solidFill>
              <a:srgbClr val="2F8DA4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69" name="Google Shape;269;p68"/>
          <p:cNvSpPr/>
          <p:nvPr/>
        </p:nvSpPr>
        <p:spPr>
          <a:xfrm>
            <a:off x="2408064" y="2059403"/>
            <a:ext cx="64008" cy="48006"/>
          </a:xfrm>
          <a:prstGeom prst="ellipse">
            <a:avLst/>
          </a:prstGeom>
          <a:noFill/>
          <a:ln cap="rnd" cmpd="sng" w="12700">
            <a:solidFill>
              <a:srgbClr val="317F92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0"/>
          <p:cNvSpPr/>
          <p:nvPr/>
        </p:nvSpPr>
        <p:spPr>
          <a:xfrm>
            <a:off x="2282890" y="-40"/>
            <a:ext cx="6858000" cy="514354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2" name="Google Shape;32;p40"/>
          <p:cNvSpPr txBox="1"/>
          <p:nvPr>
            <p:ph type="title"/>
          </p:nvPr>
        </p:nvSpPr>
        <p:spPr>
          <a:xfrm>
            <a:off x="2578392" y="1950244"/>
            <a:ext cx="64008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000"/>
              <a:buFont typeface="Gill Sans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0"/>
          <p:cNvSpPr txBox="1"/>
          <p:nvPr>
            <p:ph idx="1" type="body"/>
          </p:nvPr>
        </p:nvSpPr>
        <p:spPr>
          <a:xfrm>
            <a:off x="2578392" y="800100"/>
            <a:ext cx="6400800" cy="11322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34110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34" name="Google Shape;34;p40"/>
          <p:cNvSpPr txBox="1"/>
          <p:nvPr>
            <p:ph idx="10" type="dt"/>
          </p:nvPr>
        </p:nvSpPr>
        <p:spPr>
          <a:xfrm>
            <a:off x="3581400" y="4729162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0"/>
          <p:cNvSpPr txBox="1"/>
          <p:nvPr>
            <p:ph idx="11" type="ftr"/>
          </p:nvPr>
        </p:nvSpPr>
        <p:spPr>
          <a:xfrm>
            <a:off x="5715000" y="4729162"/>
            <a:ext cx="2895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0"/>
          <p:cNvSpPr txBox="1"/>
          <p:nvPr>
            <p:ph idx="12" type="sldNum"/>
          </p:nvPr>
        </p:nvSpPr>
        <p:spPr>
          <a:xfrm>
            <a:off x="8613648" y="4729162"/>
            <a:ext cx="4572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" name="Google Shape;37;p40"/>
          <p:cNvSpPr/>
          <p:nvPr/>
        </p:nvSpPr>
        <p:spPr>
          <a:xfrm>
            <a:off x="2286000" y="1"/>
            <a:ext cx="76200" cy="5143541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8550" rotWithShape="0" algn="tl" dir="10800000" dist="38000">
              <a:srgbClr val="6F6A5F">
                <a:alpha val="2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8" name="Google Shape;38;p40"/>
          <p:cNvSpPr/>
          <p:nvPr/>
        </p:nvSpPr>
        <p:spPr>
          <a:xfrm>
            <a:off x="2172321" y="2110992"/>
            <a:ext cx="210312" cy="157734"/>
          </a:xfrm>
          <a:prstGeom prst="ellipse">
            <a:avLst/>
          </a:prstGeom>
          <a:gradFill>
            <a:gsLst>
              <a:gs pos="0">
                <a:srgbClr val="D7F6FF">
                  <a:alpha val="94901"/>
                </a:srgbClr>
              </a:gs>
              <a:gs pos="50000">
                <a:srgbClr val="C0E3F0">
                  <a:alpha val="89803"/>
                </a:srgbClr>
              </a:gs>
              <a:gs pos="95000">
                <a:srgbClr val="65C6EA">
                  <a:alpha val="87843"/>
                </a:srgbClr>
              </a:gs>
              <a:gs pos="100000">
                <a:srgbClr val="00BBF1">
                  <a:alpha val="84705"/>
                </a:srgbClr>
              </a:gs>
            </a:gsLst>
            <a:path path="circle">
              <a:fillToRect b="100%" r="100%"/>
            </a:path>
            <a:tileRect l="-100%" t="-100%"/>
          </a:gradFill>
          <a:ln cap="rnd" cmpd="sng" w="9525">
            <a:solidFill>
              <a:srgbClr val="2F8DA4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9" name="Google Shape;39;p40"/>
          <p:cNvSpPr/>
          <p:nvPr/>
        </p:nvSpPr>
        <p:spPr>
          <a:xfrm>
            <a:off x="2408064" y="2059403"/>
            <a:ext cx="64008" cy="48006"/>
          </a:xfrm>
          <a:prstGeom prst="ellipse">
            <a:avLst/>
          </a:prstGeom>
          <a:noFill/>
          <a:ln cap="rnd" cmpd="sng" w="12700">
            <a:solidFill>
              <a:srgbClr val="317F92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69"/>
          <p:cNvSpPr txBox="1"/>
          <p:nvPr>
            <p:ph type="title"/>
          </p:nvPr>
        </p:nvSpPr>
        <p:spPr>
          <a:xfrm>
            <a:off x="1435608" y="205740"/>
            <a:ext cx="749808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2" name="Google Shape;272;p69"/>
          <p:cNvSpPr txBox="1"/>
          <p:nvPr>
            <p:ph idx="1" type="body"/>
          </p:nvPr>
        </p:nvSpPr>
        <p:spPr>
          <a:xfrm>
            <a:off x="1435608" y="1143000"/>
            <a:ext cx="3657600" cy="34975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08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Char char="⚫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273" name="Google Shape;273;p69"/>
          <p:cNvSpPr txBox="1"/>
          <p:nvPr>
            <p:ph idx="2" type="body"/>
          </p:nvPr>
        </p:nvSpPr>
        <p:spPr>
          <a:xfrm>
            <a:off x="5276088" y="1143000"/>
            <a:ext cx="3657600" cy="34975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08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Char char="⚫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274" name="Google Shape;274;p69"/>
          <p:cNvSpPr txBox="1"/>
          <p:nvPr>
            <p:ph idx="10" type="dt"/>
          </p:nvPr>
        </p:nvSpPr>
        <p:spPr>
          <a:xfrm>
            <a:off x="3581400" y="4729162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5" name="Google Shape;275;p69"/>
          <p:cNvSpPr txBox="1"/>
          <p:nvPr>
            <p:ph idx="11" type="ftr"/>
          </p:nvPr>
        </p:nvSpPr>
        <p:spPr>
          <a:xfrm>
            <a:off x="5715000" y="4729162"/>
            <a:ext cx="2895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6" name="Google Shape;276;p69"/>
          <p:cNvSpPr txBox="1"/>
          <p:nvPr>
            <p:ph idx="12" type="sldNum"/>
          </p:nvPr>
        </p:nvSpPr>
        <p:spPr>
          <a:xfrm>
            <a:off x="8613648" y="4729162"/>
            <a:ext cx="4572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showMasterSp="0" type="twoTxTwoObj">
  <p:cSld name="TWO_OBJECTS_WITH_TEXT"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70"/>
          <p:cNvSpPr txBox="1"/>
          <p:nvPr>
            <p:ph type="title"/>
          </p:nvPr>
        </p:nvSpPr>
        <p:spPr>
          <a:xfrm>
            <a:off x="457200" y="3870252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500"/>
              <a:buFont typeface="Gill Sans"/>
              <a:buNone/>
              <a:defRPr b="1" sz="45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9" name="Google Shape;279;p70"/>
          <p:cNvSpPr txBox="1"/>
          <p:nvPr>
            <p:ph idx="1" type="body"/>
          </p:nvPr>
        </p:nvSpPr>
        <p:spPr>
          <a:xfrm>
            <a:off x="457200" y="246209"/>
            <a:ext cx="4023360" cy="480060"/>
          </a:xfrm>
          <a:prstGeom prst="rect">
            <a:avLst/>
          </a:prstGeom>
          <a:solidFill>
            <a:schemeClr val="lt1"/>
          </a:solidFill>
          <a:ln cap="flat" cmpd="sng" w="107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520"/>
              <a:buNone/>
              <a:defRPr b="0" sz="19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280" name="Google Shape;280;p70"/>
          <p:cNvSpPr txBox="1"/>
          <p:nvPr>
            <p:ph idx="2" type="body"/>
          </p:nvPr>
        </p:nvSpPr>
        <p:spPr>
          <a:xfrm>
            <a:off x="4663440" y="246209"/>
            <a:ext cx="4023360" cy="480060"/>
          </a:xfrm>
          <a:prstGeom prst="rect">
            <a:avLst/>
          </a:prstGeom>
          <a:solidFill>
            <a:schemeClr val="lt1"/>
          </a:solidFill>
          <a:ln cap="flat" cmpd="sng" w="107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520"/>
              <a:buNone/>
              <a:defRPr b="0" sz="19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281" name="Google Shape;281;p70"/>
          <p:cNvSpPr txBox="1"/>
          <p:nvPr>
            <p:ph idx="3" type="body"/>
          </p:nvPr>
        </p:nvSpPr>
        <p:spPr>
          <a:xfrm>
            <a:off x="457200" y="727002"/>
            <a:ext cx="4023360" cy="3086100"/>
          </a:xfrm>
          <a:prstGeom prst="rect">
            <a:avLst/>
          </a:prstGeom>
          <a:noFill/>
          <a:ln cap="flat" cmpd="sng" w="10775">
            <a:solidFill>
              <a:schemeClr val="lt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052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920"/>
              <a:buChar char="⚫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282" name="Google Shape;282;p70"/>
          <p:cNvSpPr txBox="1"/>
          <p:nvPr>
            <p:ph idx="4" type="body"/>
          </p:nvPr>
        </p:nvSpPr>
        <p:spPr>
          <a:xfrm>
            <a:off x="4663440" y="727002"/>
            <a:ext cx="4023360" cy="3086100"/>
          </a:xfrm>
          <a:prstGeom prst="rect">
            <a:avLst/>
          </a:prstGeom>
          <a:noFill/>
          <a:ln cap="flat" cmpd="sng" w="10775">
            <a:solidFill>
              <a:schemeClr val="lt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052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920"/>
              <a:buChar char="⚫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283" name="Google Shape;283;p70"/>
          <p:cNvSpPr txBox="1"/>
          <p:nvPr>
            <p:ph idx="10" type="dt"/>
          </p:nvPr>
        </p:nvSpPr>
        <p:spPr>
          <a:xfrm>
            <a:off x="3581400" y="4729162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4" name="Google Shape;284;p70"/>
          <p:cNvSpPr txBox="1"/>
          <p:nvPr>
            <p:ph idx="11" type="ftr"/>
          </p:nvPr>
        </p:nvSpPr>
        <p:spPr>
          <a:xfrm>
            <a:off x="5715000" y="4729162"/>
            <a:ext cx="2895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5" name="Google Shape;285;p70"/>
          <p:cNvSpPr txBox="1"/>
          <p:nvPr>
            <p:ph idx="12" type="sldNum"/>
          </p:nvPr>
        </p:nvSpPr>
        <p:spPr>
          <a:xfrm>
            <a:off x="8613648" y="4729162"/>
            <a:ext cx="4572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71"/>
          <p:cNvSpPr txBox="1"/>
          <p:nvPr>
            <p:ph type="title"/>
          </p:nvPr>
        </p:nvSpPr>
        <p:spPr>
          <a:xfrm>
            <a:off x="1435608" y="205740"/>
            <a:ext cx="749808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8" name="Google Shape;288;p71"/>
          <p:cNvSpPr txBox="1"/>
          <p:nvPr>
            <p:ph idx="10" type="dt"/>
          </p:nvPr>
        </p:nvSpPr>
        <p:spPr>
          <a:xfrm>
            <a:off x="3581400" y="4729162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71"/>
          <p:cNvSpPr txBox="1"/>
          <p:nvPr>
            <p:ph idx="11" type="ftr"/>
          </p:nvPr>
        </p:nvSpPr>
        <p:spPr>
          <a:xfrm>
            <a:off x="5715000" y="4729162"/>
            <a:ext cx="2895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0" name="Google Shape;290;p71"/>
          <p:cNvSpPr txBox="1"/>
          <p:nvPr>
            <p:ph idx="12" type="sldNum"/>
          </p:nvPr>
        </p:nvSpPr>
        <p:spPr>
          <a:xfrm>
            <a:off x="8613648" y="4729162"/>
            <a:ext cx="4572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72"/>
          <p:cNvSpPr/>
          <p:nvPr/>
        </p:nvSpPr>
        <p:spPr>
          <a:xfrm>
            <a:off x="1014984" y="0"/>
            <a:ext cx="8129016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93" name="Google Shape;293;p72"/>
          <p:cNvSpPr txBox="1"/>
          <p:nvPr>
            <p:ph idx="10" type="dt"/>
          </p:nvPr>
        </p:nvSpPr>
        <p:spPr>
          <a:xfrm>
            <a:off x="3581400" y="4729162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4" name="Google Shape;294;p72"/>
          <p:cNvSpPr txBox="1"/>
          <p:nvPr>
            <p:ph idx="11" type="ftr"/>
          </p:nvPr>
        </p:nvSpPr>
        <p:spPr>
          <a:xfrm>
            <a:off x="5715000" y="4729162"/>
            <a:ext cx="2895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72"/>
          <p:cNvSpPr txBox="1"/>
          <p:nvPr>
            <p:ph idx="12" type="sldNum"/>
          </p:nvPr>
        </p:nvSpPr>
        <p:spPr>
          <a:xfrm>
            <a:off x="8613648" y="4729162"/>
            <a:ext cx="4572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6" name="Google Shape;296;p72"/>
          <p:cNvSpPr/>
          <p:nvPr/>
        </p:nvSpPr>
        <p:spPr>
          <a:xfrm>
            <a:off x="1014984" y="-40"/>
            <a:ext cx="73152" cy="5143541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8550" rotWithShape="0" algn="tl" dir="10800000" dist="38000">
              <a:srgbClr val="6F6A5F">
                <a:alpha val="2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73"/>
          <p:cNvSpPr txBox="1"/>
          <p:nvPr>
            <p:ph type="title"/>
          </p:nvPr>
        </p:nvSpPr>
        <p:spPr>
          <a:xfrm>
            <a:off x="457200" y="162583"/>
            <a:ext cx="3810000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909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2200"/>
              <a:buFont typeface="Gill Sans"/>
              <a:buNone/>
              <a:defRPr b="1" sz="22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9" name="Google Shape;299;p73"/>
          <p:cNvSpPr txBox="1"/>
          <p:nvPr>
            <p:ph idx="1" type="body"/>
          </p:nvPr>
        </p:nvSpPr>
        <p:spPr>
          <a:xfrm>
            <a:off x="457200" y="1055224"/>
            <a:ext cx="3810000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300" name="Google Shape;300;p73"/>
          <p:cNvSpPr txBox="1"/>
          <p:nvPr>
            <p:ph idx="2" type="body"/>
          </p:nvPr>
        </p:nvSpPr>
        <p:spPr>
          <a:xfrm>
            <a:off x="457200" y="1600201"/>
            <a:ext cx="8153400" cy="2994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116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Char char="⚫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Char char="◦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●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301" name="Google Shape;301;p73"/>
          <p:cNvSpPr txBox="1"/>
          <p:nvPr>
            <p:ph idx="10" type="dt"/>
          </p:nvPr>
        </p:nvSpPr>
        <p:spPr>
          <a:xfrm>
            <a:off x="3581400" y="4729162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2" name="Google Shape;302;p73"/>
          <p:cNvSpPr txBox="1"/>
          <p:nvPr>
            <p:ph idx="11" type="ftr"/>
          </p:nvPr>
        </p:nvSpPr>
        <p:spPr>
          <a:xfrm>
            <a:off x="5715000" y="4729162"/>
            <a:ext cx="2895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3" name="Google Shape;303;p73"/>
          <p:cNvSpPr txBox="1"/>
          <p:nvPr>
            <p:ph idx="12" type="sldNum"/>
          </p:nvPr>
        </p:nvSpPr>
        <p:spPr>
          <a:xfrm>
            <a:off x="8613648" y="4729162"/>
            <a:ext cx="4572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74"/>
          <p:cNvSpPr txBox="1"/>
          <p:nvPr>
            <p:ph type="title"/>
          </p:nvPr>
        </p:nvSpPr>
        <p:spPr>
          <a:xfrm>
            <a:off x="5886896" y="800100"/>
            <a:ext cx="2743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2100"/>
              <a:buFont typeface="Gill Sans"/>
              <a:buNone/>
              <a:defRPr b="1" sz="21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6" name="Google Shape;306;p74"/>
          <p:cNvSpPr txBox="1"/>
          <p:nvPr>
            <p:ph idx="10" type="dt"/>
          </p:nvPr>
        </p:nvSpPr>
        <p:spPr>
          <a:xfrm>
            <a:off x="3581400" y="4729162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7" name="Google Shape;307;p74"/>
          <p:cNvSpPr txBox="1"/>
          <p:nvPr>
            <p:ph idx="11" type="ftr"/>
          </p:nvPr>
        </p:nvSpPr>
        <p:spPr>
          <a:xfrm>
            <a:off x="5715000" y="4729162"/>
            <a:ext cx="2895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8" name="Google Shape;308;p74"/>
          <p:cNvSpPr txBox="1"/>
          <p:nvPr>
            <p:ph idx="12" type="sldNum"/>
          </p:nvPr>
        </p:nvSpPr>
        <p:spPr>
          <a:xfrm>
            <a:off x="8613648" y="4729162"/>
            <a:ext cx="4572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9" name="Google Shape;309;p74"/>
          <p:cNvSpPr/>
          <p:nvPr/>
        </p:nvSpPr>
        <p:spPr>
          <a:xfrm>
            <a:off x="762000" y="800100"/>
            <a:ext cx="4572000" cy="3429000"/>
          </a:xfrm>
          <a:prstGeom prst="rect">
            <a:avLst/>
          </a:prstGeom>
          <a:solidFill>
            <a:srgbClr val="FFFFFF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500" rotWithShape="0" algn="tl" dir="5400000" dist="18500">
              <a:srgbClr val="000000">
                <a:alpha val="34901"/>
              </a:srgbClr>
            </a:outerShdw>
          </a:effectLst>
        </p:spPr>
        <p:txBody>
          <a:bodyPr anchorCtr="0" anchor="t" bIns="45700" lIns="91425" spcFirstLastPara="1" rIns="91425" wrap="square" tIns="274300">
            <a:normAutofit/>
          </a:bodyPr>
          <a:lstStyle/>
          <a:p>
            <a:pPr indent="0" lvl="0" marL="0" marR="0" rtl="0" algn="l">
              <a:lnSpc>
                <a:spcPct val="9375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t/>
            </a:r>
            <a:endParaRPr sz="3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10" name="Google Shape;310;p74"/>
          <p:cNvSpPr/>
          <p:nvPr>
            <p:ph idx="2" type="pic"/>
          </p:nvPr>
        </p:nvSpPr>
        <p:spPr>
          <a:xfrm>
            <a:off x="838200" y="857253"/>
            <a:ext cx="4419600" cy="2635898"/>
          </a:xfrm>
          <a:prstGeom prst="roundRect">
            <a:avLst>
              <a:gd fmla="val 783" name="adj"/>
            </a:avLst>
          </a:prstGeom>
          <a:solidFill>
            <a:schemeClr val="lt2"/>
          </a:solidFill>
          <a:ln>
            <a:noFill/>
          </a:ln>
        </p:spPr>
      </p:sp>
      <p:sp>
        <p:nvSpPr>
          <p:cNvPr id="311" name="Google Shape;311;p74"/>
          <p:cNvSpPr/>
          <p:nvPr/>
        </p:nvSpPr>
        <p:spPr>
          <a:xfrm rot="-2131329">
            <a:off x="396725" y="715757"/>
            <a:ext cx="685800" cy="153233"/>
          </a:xfrm>
          <a:prstGeom prst="flowChartProcess">
            <a:avLst/>
          </a:prstGeom>
          <a:solidFill>
            <a:srgbClr val="FBFBFB">
              <a:alpha val="44705"/>
            </a:srgbClr>
          </a:solidFill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25400" sx="96000" rotWithShape="0" algn="tl" dir="3300000" dist="25400" sy="96000">
              <a:srgbClr val="EAD8B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12" name="Google Shape;312;p74"/>
          <p:cNvSpPr/>
          <p:nvPr/>
        </p:nvSpPr>
        <p:spPr>
          <a:xfrm flipH="1" rot="2103354">
            <a:off x="5003667" y="702590"/>
            <a:ext cx="649224" cy="153233"/>
          </a:xfrm>
          <a:prstGeom prst="flowChartProcess">
            <a:avLst/>
          </a:prstGeom>
          <a:solidFill>
            <a:srgbClr val="FBFBFB">
              <a:alpha val="44705"/>
            </a:srgbClr>
          </a:solidFill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25400" sx="96000" rotWithShape="0" algn="tl" dir="3300000" dist="25400" sy="96000">
              <a:schemeClr val="lt2">
                <a:alpha val="20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13" name="Google Shape;313;p74"/>
          <p:cNvSpPr txBox="1"/>
          <p:nvPr>
            <p:ph idx="1" type="body"/>
          </p:nvPr>
        </p:nvSpPr>
        <p:spPr>
          <a:xfrm>
            <a:off x="838200" y="3600450"/>
            <a:ext cx="44196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777777"/>
                </a:solidFill>
              </a:defRPr>
            </a:lvl1pPr>
            <a:lvl2pPr indent="-3048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00"/>
              <a:buChar char="◦"/>
              <a:defRPr sz="1200"/>
            </a:lvl2pPr>
            <a:lvl3pPr indent="-2921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Char char="●"/>
              <a:defRPr sz="1000"/>
            </a:lvl3pPr>
            <a:lvl4pPr indent="-28575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Char char="●"/>
              <a:defRPr sz="9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75"/>
          <p:cNvSpPr txBox="1"/>
          <p:nvPr>
            <p:ph type="title"/>
          </p:nvPr>
        </p:nvSpPr>
        <p:spPr>
          <a:xfrm>
            <a:off x="1435608" y="205978"/>
            <a:ext cx="749808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6" name="Google Shape;316;p75"/>
          <p:cNvSpPr txBox="1"/>
          <p:nvPr>
            <p:ph idx="1" type="body"/>
          </p:nvPr>
        </p:nvSpPr>
        <p:spPr>
          <a:xfrm rot="5400000">
            <a:off x="3384423" y="-862965"/>
            <a:ext cx="3600450" cy="7498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⚫"/>
              <a:defRPr/>
            </a:lvl1pPr>
            <a:lvl2pPr indent="-3429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317" name="Google Shape;317;p75"/>
          <p:cNvSpPr txBox="1"/>
          <p:nvPr>
            <p:ph idx="10" type="dt"/>
          </p:nvPr>
        </p:nvSpPr>
        <p:spPr>
          <a:xfrm>
            <a:off x="3581400" y="4729162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8" name="Google Shape;318;p75"/>
          <p:cNvSpPr txBox="1"/>
          <p:nvPr>
            <p:ph idx="11" type="ftr"/>
          </p:nvPr>
        </p:nvSpPr>
        <p:spPr>
          <a:xfrm>
            <a:off x="5715000" y="4729162"/>
            <a:ext cx="2895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9" name="Google Shape;319;p75"/>
          <p:cNvSpPr txBox="1"/>
          <p:nvPr>
            <p:ph idx="12" type="sldNum"/>
          </p:nvPr>
        </p:nvSpPr>
        <p:spPr>
          <a:xfrm>
            <a:off x="8613648" y="4729162"/>
            <a:ext cx="4572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77"/>
          <p:cNvSpPr txBox="1"/>
          <p:nvPr>
            <p:ph type="title"/>
          </p:nvPr>
        </p:nvSpPr>
        <p:spPr>
          <a:xfrm>
            <a:off x="1435608" y="205740"/>
            <a:ext cx="749808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3600"/>
              <a:buFont typeface="Gill San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3" name="Google Shape;333;p77"/>
          <p:cNvSpPr txBox="1"/>
          <p:nvPr>
            <p:ph idx="1" type="body"/>
          </p:nvPr>
        </p:nvSpPr>
        <p:spPr>
          <a:xfrm>
            <a:off x="1435608" y="1143000"/>
            <a:ext cx="7555992" cy="34975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08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Char char="⚫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78"/>
          <p:cNvSpPr/>
          <p:nvPr/>
        </p:nvSpPr>
        <p:spPr>
          <a:xfrm>
            <a:off x="1014984" y="0"/>
            <a:ext cx="8129016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36" name="Google Shape;336;p78"/>
          <p:cNvSpPr txBox="1"/>
          <p:nvPr>
            <p:ph idx="10" type="dt"/>
          </p:nvPr>
        </p:nvSpPr>
        <p:spPr>
          <a:xfrm>
            <a:off x="3581400" y="4729162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7" name="Google Shape;337;p78"/>
          <p:cNvSpPr txBox="1"/>
          <p:nvPr>
            <p:ph idx="11" type="ftr"/>
          </p:nvPr>
        </p:nvSpPr>
        <p:spPr>
          <a:xfrm>
            <a:off x="5715000" y="4729162"/>
            <a:ext cx="2895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8" name="Google Shape;338;p78"/>
          <p:cNvSpPr txBox="1"/>
          <p:nvPr>
            <p:ph idx="12" type="sldNum"/>
          </p:nvPr>
        </p:nvSpPr>
        <p:spPr>
          <a:xfrm>
            <a:off x="8613648" y="4729162"/>
            <a:ext cx="4572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9" name="Google Shape;339;p78"/>
          <p:cNvSpPr/>
          <p:nvPr/>
        </p:nvSpPr>
        <p:spPr>
          <a:xfrm>
            <a:off x="1014984" y="-41"/>
            <a:ext cx="73152" cy="5143541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8550" rotWithShape="0" algn="tl" dir="10800000" dist="38000">
              <a:srgbClr val="6F6A5F">
                <a:alpha val="2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80"/>
          <p:cNvSpPr txBox="1"/>
          <p:nvPr>
            <p:ph type="title"/>
          </p:nvPr>
        </p:nvSpPr>
        <p:spPr>
          <a:xfrm>
            <a:off x="1435608" y="205740"/>
            <a:ext cx="749808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3600"/>
              <a:buFont typeface="Gill San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3" name="Google Shape;353;p80"/>
          <p:cNvSpPr txBox="1"/>
          <p:nvPr>
            <p:ph idx="1" type="body"/>
          </p:nvPr>
        </p:nvSpPr>
        <p:spPr>
          <a:xfrm>
            <a:off x="1435608" y="1143000"/>
            <a:ext cx="7555992" cy="34975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08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Char char="⚫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1"/>
          <p:cNvSpPr txBox="1"/>
          <p:nvPr>
            <p:ph type="title"/>
          </p:nvPr>
        </p:nvSpPr>
        <p:spPr>
          <a:xfrm>
            <a:off x="1435608" y="205740"/>
            <a:ext cx="749808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1"/>
          <p:cNvSpPr txBox="1"/>
          <p:nvPr>
            <p:ph idx="1" type="body"/>
          </p:nvPr>
        </p:nvSpPr>
        <p:spPr>
          <a:xfrm>
            <a:off x="1435608" y="1143000"/>
            <a:ext cx="3657600" cy="34975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08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Char char="⚫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43" name="Google Shape;43;p41"/>
          <p:cNvSpPr txBox="1"/>
          <p:nvPr>
            <p:ph idx="2" type="body"/>
          </p:nvPr>
        </p:nvSpPr>
        <p:spPr>
          <a:xfrm>
            <a:off x="5276088" y="1143000"/>
            <a:ext cx="3657600" cy="34975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08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Char char="⚫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44" name="Google Shape;44;p41"/>
          <p:cNvSpPr txBox="1"/>
          <p:nvPr>
            <p:ph idx="10" type="dt"/>
          </p:nvPr>
        </p:nvSpPr>
        <p:spPr>
          <a:xfrm>
            <a:off x="3581400" y="4729162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41"/>
          <p:cNvSpPr txBox="1"/>
          <p:nvPr>
            <p:ph idx="11" type="ftr"/>
          </p:nvPr>
        </p:nvSpPr>
        <p:spPr>
          <a:xfrm>
            <a:off x="5715000" y="4729162"/>
            <a:ext cx="2895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41"/>
          <p:cNvSpPr txBox="1"/>
          <p:nvPr>
            <p:ph idx="12" type="sldNum"/>
          </p:nvPr>
        </p:nvSpPr>
        <p:spPr>
          <a:xfrm>
            <a:off x="8613648" y="4729162"/>
            <a:ext cx="4572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81"/>
          <p:cNvSpPr/>
          <p:nvPr/>
        </p:nvSpPr>
        <p:spPr>
          <a:xfrm>
            <a:off x="1014984" y="0"/>
            <a:ext cx="8129016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56" name="Google Shape;356;p81"/>
          <p:cNvSpPr txBox="1"/>
          <p:nvPr>
            <p:ph idx="10" type="dt"/>
          </p:nvPr>
        </p:nvSpPr>
        <p:spPr>
          <a:xfrm>
            <a:off x="3581400" y="4729162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7" name="Google Shape;357;p81"/>
          <p:cNvSpPr txBox="1"/>
          <p:nvPr>
            <p:ph idx="11" type="ftr"/>
          </p:nvPr>
        </p:nvSpPr>
        <p:spPr>
          <a:xfrm>
            <a:off x="5715000" y="4729162"/>
            <a:ext cx="2895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8" name="Google Shape;358;p81"/>
          <p:cNvSpPr txBox="1"/>
          <p:nvPr>
            <p:ph idx="12" type="sldNum"/>
          </p:nvPr>
        </p:nvSpPr>
        <p:spPr>
          <a:xfrm>
            <a:off x="8613648" y="4729162"/>
            <a:ext cx="4572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9" name="Google Shape;359;p81"/>
          <p:cNvSpPr/>
          <p:nvPr/>
        </p:nvSpPr>
        <p:spPr>
          <a:xfrm>
            <a:off x="1014984" y="-41"/>
            <a:ext cx="73152" cy="5143541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8550" rotWithShape="0" algn="tl" dir="10800000" dist="38000">
              <a:srgbClr val="6F6A5F">
                <a:alpha val="2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83"/>
          <p:cNvSpPr txBox="1"/>
          <p:nvPr>
            <p:ph type="ctrTitle"/>
          </p:nvPr>
        </p:nvSpPr>
        <p:spPr>
          <a:xfrm>
            <a:off x="1432560" y="269923"/>
            <a:ext cx="7406640" cy="11041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3600"/>
              <a:buFont typeface="Gill San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3" name="Google Shape;373;p83"/>
          <p:cNvSpPr txBox="1"/>
          <p:nvPr>
            <p:ph idx="1" type="subTitle"/>
          </p:nvPr>
        </p:nvSpPr>
        <p:spPr>
          <a:xfrm>
            <a:off x="1432560" y="1387548"/>
            <a:ext cx="740664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80"/>
              <a:buNone/>
              <a:defRPr sz="2600">
                <a:solidFill>
                  <a:srgbClr val="341108"/>
                </a:solidFill>
              </a:defRPr>
            </a:lvl1pPr>
            <a:lvl2pPr lvl="1" algn="ctr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74" name="Google Shape;374;p83"/>
          <p:cNvSpPr txBox="1"/>
          <p:nvPr>
            <p:ph idx="10" type="dt"/>
          </p:nvPr>
        </p:nvSpPr>
        <p:spPr>
          <a:xfrm>
            <a:off x="3581400" y="4729162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5" name="Google Shape;375;p83"/>
          <p:cNvSpPr txBox="1"/>
          <p:nvPr>
            <p:ph idx="11" type="ftr"/>
          </p:nvPr>
        </p:nvSpPr>
        <p:spPr>
          <a:xfrm>
            <a:off x="5715000" y="4729162"/>
            <a:ext cx="2895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6" name="Google Shape;376;p83"/>
          <p:cNvSpPr txBox="1"/>
          <p:nvPr>
            <p:ph idx="12" type="sldNum"/>
          </p:nvPr>
        </p:nvSpPr>
        <p:spPr>
          <a:xfrm>
            <a:off x="8613648" y="4729162"/>
            <a:ext cx="4572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7" name="Google Shape;377;p83"/>
          <p:cNvSpPr/>
          <p:nvPr/>
        </p:nvSpPr>
        <p:spPr>
          <a:xfrm>
            <a:off x="921433" y="1060352"/>
            <a:ext cx="210312" cy="157734"/>
          </a:xfrm>
          <a:prstGeom prst="ellipse">
            <a:avLst/>
          </a:prstGeom>
          <a:gradFill>
            <a:gsLst>
              <a:gs pos="0">
                <a:srgbClr val="D7F6FF">
                  <a:alpha val="94901"/>
                </a:srgbClr>
              </a:gs>
              <a:gs pos="50000">
                <a:srgbClr val="C0E3F0">
                  <a:alpha val="89803"/>
                </a:srgbClr>
              </a:gs>
              <a:gs pos="95000">
                <a:srgbClr val="65C6EA">
                  <a:alpha val="87843"/>
                </a:srgbClr>
              </a:gs>
              <a:gs pos="100000">
                <a:srgbClr val="00BBF1">
                  <a:alpha val="84705"/>
                </a:srgbClr>
              </a:gs>
            </a:gsLst>
            <a:path path="circle">
              <a:fillToRect b="100%" r="100%"/>
            </a:path>
            <a:tileRect l="-100%" t="-100%"/>
          </a:gradFill>
          <a:ln cap="rnd" cmpd="sng" w="9525">
            <a:solidFill>
              <a:srgbClr val="2F8DA4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78" name="Google Shape;378;p83"/>
          <p:cNvSpPr/>
          <p:nvPr/>
        </p:nvSpPr>
        <p:spPr>
          <a:xfrm>
            <a:off x="1157176" y="1008762"/>
            <a:ext cx="64008" cy="48006"/>
          </a:xfrm>
          <a:prstGeom prst="ellipse">
            <a:avLst/>
          </a:prstGeom>
          <a:noFill/>
          <a:ln cap="rnd" cmpd="sng" w="12700">
            <a:solidFill>
              <a:srgbClr val="317F92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84"/>
          <p:cNvSpPr txBox="1"/>
          <p:nvPr>
            <p:ph type="title"/>
          </p:nvPr>
        </p:nvSpPr>
        <p:spPr>
          <a:xfrm>
            <a:off x="1435608" y="205978"/>
            <a:ext cx="749808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3600"/>
              <a:buFont typeface="Gill San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1" name="Google Shape;381;p84"/>
          <p:cNvSpPr txBox="1"/>
          <p:nvPr>
            <p:ph idx="1" type="body"/>
          </p:nvPr>
        </p:nvSpPr>
        <p:spPr>
          <a:xfrm>
            <a:off x="1435608" y="1085850"/>
            <a:ext cx="749808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08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Char char="⚫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382" name="Google Shape;382;p84"/>
          <p:cNvSpPr txBox="1"/>
          <p:nvPr>
            <p:ph idx="10" type="dt"/>
          </p:nvPr>
        </p:nvSpPr>
        <p:spPr>
          <a:xfrm>
            <a:off x="3581400" y="4729162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3" name="Google Shape;383;p84"/>
          <p:cNvSpPr txBox="1"/>
          <p:nvPr>
            <p:ph idx="11" type="ftr"/>
          </p:nvPr>
        </p:nvSpPr>
        <p:spPr>
          <a:xfrm>
            <a:off x="5715000" y="4729162"/>
            <a:ext cx="2895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4" name="Google Shape;384;p84"/>
          <p:cNvSpPr txBox="1"/>
          <p:nvPr>
            <p:ph idx="12" type="sldNum"/>
          </p:nvPr>
        </p:nvSpPr>
        <p:spPr>
          <a:xfrm>
            <a:off x="8613648" y="4729162"/>
            <a:ext cx="4572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85"/>
          <p:cNvSpPr/>
          <p:nvPr/>
        </p:nvSpPr>
        <p:spPr>
          <a:xfrm>
            <a:off x="2282890" y="-40"/>
            <a:ext cx="6858000" cy="514354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87" name="Google Shape;387;p85"/>
          <p:cNvSpPr txBox="1"/>
          <p:nvPr>
            <p:ph type="title"/>
          </p:nvPr>
        </p:nvSpPr>
        <p:spPr>
          <a:xfrm>
            <a:off x="2578392" y="1950244"/>
            <a:ext cx="64008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000"/>
              <a:buFont typeface="Gill Sans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8" name="Google Shape;388;p85"/>
          <p:cNvSpPr txBox="1"/>
          <p:nvPr>
            <p:ph idx="1" type="body"/>
          </p:nvPr>
        </p:nvSpPr>
        <p:spPr>
          <a:xfrm>
            <a:off x="2578392" y="800100"/>
            <a:ext cx="6400800" cy="11322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34110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389" name="Google Shape;389;p85"/>
          <p:cNvSpPr txBox="1"/>
          <p:nvPr>
            <p:ph idx="10" type="dt"/>
          </p:nvPr>
        </p:nvSpPr>
        <p:spPr>
          <a:xfrm>
            <a:off x="3581400" y="4729162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0" name="Google Shape;390;p85"/>
          <p:cNvSpPr txBox="1"/>
          <p:nvPr>
            <p:ph idx="11" type="ftr"/>
          </p:nvPr>
        </p:nvSpPr>
        <p:spPr>
          <a:xfrm>
            <a:off x="5715000" y="4729162"/>
            <a:ext cx="2895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1" name="Google Shape;391;p85"/>
          <p:cNvSpPr txBox="1"/>
          <p:nvPr>
            <p:ph idx="12" type="sldNum"/>
          </p:nvPr>
        </p:nvSpPr>
        <p:spPr>
          <a:xfrm>
            <a:off x="8613648" y="4729162"/>
            <a:ext cx="4572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2" name="Google Shape;392;p85"/>
          <p:cNvSpPr/>
          <p:nvPr/>
        </p:nvSpPr>
        <p:spPr>
          <a:xfrm>
            <a:off x="2286000" y="1"/>
            <a:ext cx="76200" cy="5143541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8550" rotWithShape="0" algn="tl" dir="10800000" dist="38000">
              <a:srgbClr val="6F6A5F">
                <a:alpha val="2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93" name="Google Shape;393;p85"/>
          <p:cNvSpPr/>
          <p:nvPr/>
        </p:nvSpPr>
        <p:spPr>
          <a:xfrm>
            <a:off x="2172321" y="2110992"/>
            <a:ext cx="210312" cy="157734"/>
          </a:xfrm>
          <a:prstGeom prst="ellipse">
            <a:avLst/>
          </a:prstGeom>
          <a:gradFill>
            <a:gsLst>
              <a:gs pos="0">
                <a:srgbClr val="D7F6FF">
                  <a:alpha val="94901"/>
                </a:srgbClr>
              </a:gs>
              <a:gs pos="50000">
                <a:srgbClr val="C0E3F0">
                  <a:alpha val="89803"/>
                </a:srgbClr>
              </a:gs>
              <a:gs pos="95000">
                <a:srgbClr val="65C6EA">
                  <a:alpha val="87843"/>
                </a:srgbClr>
              </a:gs>
              <a:gs pos="100000">
                <a:srgbClr val="00BBF1">
                  <a:alpha val="84705"/>
                </a:srgbClr>
              </a:gs>
            </a:gsLst>
            <a:path path="circle">
              <a:fillToRect b="100%" r="100%"/>
            </a:path>
            <a:tileRect l="-100%" t="-100%"/>
          </a:gradFill>
          <a:ln cap="rnd" cmpd="sng" w="9525">
            <a:solidFill>
              <a:srgbClr val="2F8DA4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94" name="Google Shape;394;p85"/>
          <p:cNvSpPr/>
          <p:nvPr/>
        </p:nvSpPr>
        <p:spPr>
          <a:xfrm>
            <a:off x="2408064" y="2059403"/>
            <a:ext cx="64008" cy="48006"/>
          </a:xfrm>
          <a:prstGeom prst="ellipse">
            <a:avLst/>
          </a:prstGeom>
          <a:noFill/>
          <a:ln cap="rnd" cmpd="sng" w="12700">
            <a:solidFill>
              <a:srgbClr val="317F92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86"/>
          <p:cNvSpPr txBox="1"/>
          <p:nvPr>
            <p:ph type="title"/>
          </p:nvPr>
        </p:nvSpPr>
        <p:spPr>
          <a:xfrm>
            <a:off x="1435608" y="205740"/>
            <a:ext cx="749808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7" name="Google Shape;397;p86"/>
          <p:cNvSpPr txBox="1"/>
          <p:nvPr>
            <p:ph idx="1" type="body"/>
          </p:nvPr>
        </p:nvSpPr>
        <p:spPr>
          <a:xfrm>
            <a:off x="1435608" y="1143000"/>
            <a:ext cx="3657600" cy="34975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08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Char char="⚫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398" name="Google Shape;398;p86"/>
          <p:cNvSpPr txBox="1"/>
          <p:nvPr>
            <p:ph idx="2" type="body"/>
          </p:nvPr>
        </p:nvSpPr>
        <p:spPr>
          <a:xfrm>
            <a:off x="5276088" y="1143000"/>
            <a:ext cx="3657600" cy="34975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08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Char char="⚫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399" name="Google Shape;399;p86"/>
          <p:cNvSpPr txBox="1"/>
          <p:nvPr>
            <p:ph idx="10" type="dt"/>
          </p:nvPr>
        </p:nvSpPr>
        <p:spPr>
          <a:xfrm>
            <a:off x="3581400" y="4729162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0" name="Google Shape;400;p86"/>
          <p:cNvSpPr txBox="1"/>
          <p:nvPr>
            <p:ph idx="11" type="ftr"/>
          </p:nvPr>
        </p:nvSpPr>
        <p:spPr>
          <a:xfrm>
            <a:off x="5715000" y="4729162"/>
            <a:ext cx="2895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1" name="Google Shape;401;p86"/>
          <p:cNvSpPr txBox="1"/>
          <p:nvPr>
            <p:ph idx="12" type="sldNum"/>
          </p:nvPr>
        </p:nvSpPr>
        <p:spPr>
          <a:xfrm>
            <a:off x="8613648" y="4729162"/>
            <a:ext cx="4572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showMasterSp="0" type="twoTxTwoObj">
  <p:cSld name="TWO_OBJECTS_WITH_TEXT"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87"/>
          <p:cNvSpPr txBox="1"/>
          <p:nvPr>
            <p:ph type="title"/>
          </p:nvPr>
        </p:nvSpPr>
        <p:spPr>
          <a:xfrm>
            <a:off x="457200" y="3870252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500"/>
              <a:buFont typeface="Gill Sans"/>
              <a:buNone/>
              <a:defRPr b="1" sz="45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4" name="Google Shape;404;p87"/>
          <p:cNvSpPr txBox="1"/>
          <p:nvPr>
            <p:ph idx="1" type="body"/>
          </p:nvPr>
        </p:nvSpPr>
        <p:spPr>
          <a:xfrm>
            <a:off x="457200" y="246209"/>
            <a:ext cx="4023360" cy="480060"/>
          </a:xfrm>
          <a:prstGeom prst="rect">
            <a:avLst/>
          </a:prstGeom>
          <a:solidFill>
            <a:schemeClr val="lt1"/>
          </a:solidFill>
          <a:ln cap="flat" cmpd="sng" w="107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520"/>
              <a:buNone/>
              <a:defRPr b="0" sz="19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405" name="Google Shape;405;p87"/>
          <p:cNvSpPr txBox="1"/>
          <p:nvPr>
            <p:ph idx="2" type="body"/>
          </p:nvPr>
        </p:nvSpPr>
        <p:spPr>
          <a:xfrm>
            <a:off x="4663440" y="246209"/>
            <a:ext cx="4023360" cy="480060"/>
          </a:xfrm>
          <a:prstGeom prst="rect">
            <a:avLst/>
          </a:prstGeom>
          <a:solidFill>
            <a:schemeClr val="lt1"/>
          </a:solidFill>
          <a:ln cap="flat" cmpd="sng" w="107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520"/>
              <a:buNone/>
              <a:defRPr b="0" sz="19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406" name="Google Shape;406;p87"/>
          <p:cNvSpPr txBox="1"/>
          <p:nvPr>
            <p:ph idx="3" type="body"/>
          </p:nvPr>
        </p:nvSpPr>
        <p:spPr>
          <a:xfrm>
            <a:off x="457200" y="727002"/>
            <a:ext cx="4023360" cy="3086100"/>
          </a:xfrm>
          <a:prstGeom prst="rect">
            <a:avLst/>
          </a:prstGeom>
          <a:noFill/>
          <a:ln cap="flat" cmpd="sng" w="10775">
            <a:solidFill>
              <a:schemeClr val="lt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052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920"/>
              <a:buChar char="⚫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407" name="Google Shape;407;p87"/>
          <p:cNvSpPr txBox="1"/>
          <p:nvPr>
            <p:ph idx="4" type="body"/>
          </p:nvPr>
        </p:nvSpPr>
        <p:spPr>
          <a:xfrm>
            <a:off x="4663440" y="727002"/>
            <a:ext cx="4023360" cy="3086100"/>
          </a:xfrm>
          <a:prstGeom prst="rect">
            <a:avLst/>
          </a:prstGeom>
          <a:noFill/>
          <a:ln cap="flat" cmpd="sng" w="10775">
            <a:solidFill>
              <a:schemeClr val="lt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052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920"/>
              <a:buChar char="⚫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408" name="Google Shape;408;p87"/>
          <p:cNvSpPr txBox="1"/>
          <p:nvPr>
            <p:ph idx="10" type="dt"/>
          </p:nvPr>
        </p:nvSpPr>
        <p:spPr>
          <a:xfrm>
            <a:off x="3581400" y="4729162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9" name="Google Shape;409;p87"/>
          <p:cNvSpPr txBox="1"/>
          <p:nvPr>
            <p:ph idx="11" type="ftr"/>
          </p:nvPr>
        </p:nvSpPr>
        <p:spPr>
          <a:xfrm>
            <a:off x="5715000" y="4729162"/>
            <a:ext cx="2895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0" name="Google Shape;410;p87"/>
          <p:cNvSpPr txBox="1"/>
          <p:nvPr>
            <p:ph idx="12" type="sldNum"/>
          </p:nvPr>
        </p:nvSpPr>
        <p:spPr>
          <a:xfrm>
            <a:off x="8613648" y="4729162"/>
            <a:ext cx="4572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88"/>
          <p:cNvSpPr txBox="1"/>
          <p:nvPr>
            <p:ph type="title"/>
          </p:nvPr>
        </p:nvSpPr>
        <p:spPr>
          <a:xfrm>
            <a:off x="1435608" y="205740"/>
            <a:ext cx="749808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3" name="Google Shape;413;p88"/>
          <p:cNvSpPr txBox="1"/>
          <p:nvPr>
            <p:ph idx="10" type="dt"/>
          </p:nvPr>
        </p:nvSpPr>
        <p:spPr>
          <a:xfrm>
            <a:off x="3581400" y="4729162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4" name="Google Shape;414;p88"/>
          <p:cNvSpPr txBox="1"/>
          <p:nvPr>
            <p:ph idx="11" type="ftr"/>
          </p:nvPr>
        </p:nvSpPr>
        <p:spPr>
          <a:xfrm>
            <a:off x="5715000" y="4729162"/>
            <a:ext cx="2895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5" name="Google Shape;415;p88"/>
          <p:cNvSpPr txBox="1"/>
          <p:nvPr>
            <p:ph idx="12" type="sldNum"/>
          </p:nvPr>
        </p:nvSpPr>
        <p:spPr>
          <a:xfrm>
            <a:off x="8613648" y="4729162"/>
            <a:ext cx="4572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89"/>
          <p:cNvSpPr/>
          <p:nvPr/>
        </p:nvSpPr>
        <p:spPr>
          <a:xfrm>
            <a:off x="1014984" y="0"/>
            <a:ext cx="8129016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18" name="Google Shape;418;p89"/>
          <p:cNvSpPr txBox="1"/>
          <p:nvPr>
            <p:ph idx="10" type="dt"/>
          </p:nvPr>
        </p:nvSpPr>
        <p:spPr>
          <a:xfrm>
            <a:off x="3581400" y="4729162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9" name="Google Shape;419;p89"/>
          <p:cNvSpPr txBox="1"/>
          <p:nvPr>
            <p:ph idx="11" type="ftr"/>
          </p:nvPr>
        </p:nvSpPr>
        <p:spPr>
          <a:xfrm>
            <a:off x="5715000" y="4729162"/>
            <a:ext cx="2895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0" name="Google Shape;420;p89"/>
          <p:cNvSpPr txBox="1"/>
          <p:nvPr>
            <p:ph idx="12" type="sldNum"/>
          </p:nvPr>
        </p:nvSpPr>
        <p:spPr>
          <a:xfrm>
            <a:off x="8613648" y="4729162"/>
            <a:ext cx="4572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1" name="Google Shape;421;p89"/>
          <p:cNvSpPr/>
          <p:nvPr/>
        </p:nvSpPr>
        <p:spPr>
          <a:xfrm>
            <a:off x="1014984" y="-40"/>
            <a:ext cx="73152" cy="5143541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8550" rotWithShape="0" algn="tl" dir="10800000" dist="38000">
              <a:srgbClr val="6F6A5F">
                <a:alpha val="2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90"/>
          <p:cNvSpPr txBox="1"/>
          <p:nvPr>
            <p:ph type="title"/>
          </p:nvPr>
        </p:nvSpPr>
        <p:spPr>
          <a:xfrm>
            <a:off x="457200" y="162583"/>
            <a:ext cx="3810000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909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2200"/>
              <a:buFont typeface="Gill Sans"/>
              <a:buNone/>
              <a:defRPr b="1" sz="22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4" name="Google Shape;424;p90"/>
          <p:cNvSpPr txBox="1"/>
          <p:nvPr>
            <p:ph idx="1" type="body"/>
          </p:nvPr>
        </p:nvSpPr>
        <p:spPr>
          <a:xfrm>
            <a:off x="457200" y="1055224"/>
            <a:ext cx="3810000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425" name="Google Shape;425;p90"/>
          <p:cNvSpPr txBox="1"/>
          <p:nvPr>
            <p:ph idx="2" type="body"/>
          </p:nvPr>
        </p:nvSpPr>
        <p:spPr>
          <a:xfrm>
            <a:off x="457200" y="1600201"/>
            <a:ext cx="8153400" cy="2994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116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Char char="⚫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Char char="◦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●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426" name="Google Shape;426;p90"/>
          <p:cNvSpPr txBox="1"/>
          <p:nvPr>
            <p:ph idx="10" type="dt"/>
          </p:nvPr>
        </p:nvSpPr>
        <p:spPr>
          <a:xfrm>
            <a:off x="3581400" y="4729162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7" name="Google Shape;427;p90"/>
          <p:cNvSpPr txBox="1"/>
          <p:nvPr>
            <p:ph idx="11" type="ftr"/>
          </p:nvPr>
        </p:nvSpPr>
        <p:spPr>
          <a:xfrm>
            <a:off x="5715000" y="4729162"/>
            <a:ext cx="2895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8" name="Google Shape;428;p90"/>
          <p:cNvSpPr txBox="1"/>
          <p:nvPr>
            <p:ph idx="12" type="sldNum"/>
          </p:nvPr>
        </p:nvSpPr>
        <p:spPr>
          <a:xfrm>
            <a:off x="8613648" y="4729162"/>
            <a:ext cx="4572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91"/>
          <p:cNvSpPr txBox="1"/>
          <p:nvPr>
            <p:ph type="title"/>
          </p:nvPr>
        </p:nvSpPr>
        <p:spPr>
          <a:xfrm>
            <a:off x="5886896" y="800100"/>
            <a:ext cx="2743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2100"/>
              <a:buFont typeface="Gill Sans"/>
              <a:buNone/>
              <a:defRPr b="1" sz="21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1" name="Google Shape;431;p91"/>
          <p:cNvSpPr txBox="1"/>
          <p:nvPr>
            <p:ph idx="10" type="dt"/>
          </p:nvPr>
        </p:nvSpPr>
        <p:spPr>
          <a:xfrm>
            <a:off x="3581400" y="4729162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2" name="Google Shape;432;p91"/>
          <p:cNvSpPr txBox="1"/>
          <p:nvPr>
            <p:ph idx="11" type="ftr"/>
          </p:nvPr>
        </p:nvSpPr>
        <p:spPr>
          <a:xfrm>
            <a:off x="5715000" y="4729162"/>
            <a:ext cx="2895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3" name="Google Shape;433;p91"/>
          <p:cNvSpPr txBox="1"/>
          <p:nvPr>
            <p:ph idx="12" type="sldNum"/>
          </p:nvPr>
        </p:nvSpPr>
        <p:spPr>
          <a:xfrm>
            <a:off x="8613648" y="4729162"/>
            <a:ext cx="4572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4" name="Google Shape;434;p91"/>
          <p:cNvSpPr/>
          <p:nvPr/>
        </p:nvSpPr>
        <p:spPr>
          <a:xfrm>
            <a:off x="762000" y="800100"/>
            <a:ext cx="4572000" cy="3429000"/>
          </a:xfrm>
          <a:prstGeom prst="rect">
            <a:avLst/>
          </a:prstGeom>
          <a:solidFill>
            <a:srgbClr val="FFFFFF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500" rotWithShape="0" algn="tl" dir="5400000" dist="18500">
              <a:srgbClr val="000000">
                <a:alpha val="34901"/>
              </a:srgbClr>
            </a:outerShdw>
          </a:effectLst>
        </p:spPr>
        <p:txBody>
          <a:bodyPr anchorCtr="0" anchor="t" bIns="45700" lIns="91425" spcFirstLastPara="1" rIns="91425" wrap="square" tIns="274300">
            <a:normAutofit/>
          </a:bodyPr>
          <a:lstStyle/>
          <a:p>
            <a:pPr indent="0" lvl="0" marL="0" marR="0" rtl="0" algn="l">
              <a:lnSpc>
                <a:spcPct val="9375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t/>
            </a:r>
            <a:endParaRPr sz="3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35" name="Google Shape;435;p91"/>
          <p:cNvSpPr/>
          <p:nvPr>
            <p:ph idx="2" type="pic"/>
          </p:nvPr>
        </p:nvSpPr>
        <p:spPr>
          <a:xfrm>
            <a:off x="838200" y="857253"/>
            <a:ext cx="4419600" cy="2635898"/>
          </a:xfrm>
          <a:prstGeom prst="roundRect">
            <a:avLst>
              <a:gd fmla="val 783" name="adj"/>
            </a:avLst>
          </a:prstGeom>
          <a:solidFill>
            <a:schemeClr val="lt2"/>
          </a:solidFill>
          <a:ln>
            <a:noFill/>
          </a:ln>
        </p:spPr>
      </p:sp>
      <p:sp>
        <p:nvSpPr>
          <p:cNvPr id="436" name="Google Shape;436;p91"/>
          <p:cNvSpPr/>
          <p:nvPr/>
        </p:nvSpPr>
        <p:spPr>
          <a:xfrm rot="-2131329">
            <a:off x="396725" y="715757"/>
            <a:ext cx="685800" cy="153233"/>
          </a:xfrm>
          <a:prstGeom prst="flowChartProcess">
            <a:avLst/>
          </a:prstGeom>
          <a:solidFill>
            <a:srgbClr val="FBFBFB">
              <a:alpha val="44705"/>
            </a:srgbClr>
          </a:solidFill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25400" sx="96000" rotWithShape="0" algn="tl" dir="3300000" dist="25400" sy="96000">
              <a:srgbClr val="EAD8B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37" name="Google Shape;437;p91"/>
          <p:cNvSpPr/>
          <p:nvPr/>
        </p:nvSpPr>
        <p:spPr>
          <a:xfrm flipH="1" rot="2103354">
            <a:off x="5003667" y="702590"/>
            <a:ext cx="649224" cy="153233"/>
          </a:xfrm>
          <a:prstGeom prst="flowChartProcess">
            <a:avLst/>
          </a:prstGeom>
          <a:solidFill>
            <a:srgbClr val="FBFBFB">
              <a:alpha val="44705"/>
            </a:srgbClr>
          </a:solidFill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25400" sx="96000" rotWithShape="0" algn="tl" dir="3300000" dist="25400" sy="96000">
              <a:schemeClr val="lt2">
                <a:alpha val="20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38" name="Google Shape;438;p91"/>
          <p:cNvSpPr txBox="1"/>
          <p:nvPr>
            <p:ph idx="1" type="body"/>
          </p:nvPr>
        </p:nvSpPr>
        <p:spPr>
          <a:xfrm>
            <a:off x="838200" y="3600450"/>
            <a:ext cx="44196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777777"/>
                </a:solidFill>
              </a:defRPr>
            </a:lvl1pPr>
            <a:lvl2pPr indent="-3048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00"/>
              <a:buChar char="◦"/>
              <a:defRPr sz="1200"/>
            </a:lvl2pPr>
            <a:lvl3pPr indent="-2921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Char char="●"/>
              <a:defRPr sz="1000"/>
            </a:lvl3pPr>
            <a:lvl4pPr indent="-28575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Char char="●"/>
              <a:defRPr sz="9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showMasterSp="0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42"/>
          <p:cNvSpPr txBox="1"/>
          <p:nvPr>
            <p:ph type="title"/>
          </p:nvPr>
        </p:nvSpPr>
        <p:spPr>
          <a:xfrm>
            <a:off x="457200" y="3870252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500"/>
              <a:buFont typeface="Gill Sans"/>
              <a:buNone/>
              <a:defRPr b="1" sz="45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42"/>
          <p:cNvSpPr txBox="1"/>
          <p:nvPr>
            <p:ph idx="1" type="body"/>
          </p:nvPr>
        </p:nvSpPr>
        <p:spPr>
          <a:xfrm>
            <a:off x="457200" y="246209"/>
            <a:ext cx="4023360" cy="480060"/>
          </a:xfrm>
          <a:prstGeom prst="rect">
            <a:avLst/>
          </a:prstGeom>
          <a:solidFill>
            <a:schemeClr val="lt1"/>
          </a:solidFill>
          <a:ln cap="flat" cmpd="sng" w="107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520"/>
              <a:buNone/>
              <a:defRPr b="0" sz="19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50" name="Google Shape;50;p42"/>
          <p:cNvSpPr txBox="1"/>
          <p:nvPr>
            <p:ph idx="2" type="body"/>
          </p:nvPr>
        </p:nvSpPr>
        <p:spPr>
          <a:xfrm>
            <a:off x="4663440" y="246209"/>
            <a:ext cx="4023360" cy="480060"/>
          </a:xfrm>
          <a:prstGeom prst="rect">
            <a:avLst/>
          </a:prstGeom>
          <a:solidFill>
            <a:schemeClr val="lt1"/>
          </a:solidFill>
          <a:ln cap="flat" cmpd="sng" w="107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520"/>
              <a:buNone/>
              <a:defRPr b="0" sz="19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51" name="Google Shape;51;p42"/>
          <p:cNvSpPr txBox="1"/>
          <p:nvPr>
            <p:ph idx="3" type="body"/>
          </p:nvPr>
        </p:nvSpPr>
        <p:spPr>
          <a:xfrm>
            <a:off x="457200" y="727002"/>
            <a:ext cx="4023360" cy="3086100"/>
          </a:xfrm>
          <a:prstGeom prst="rect">
            <a:avLst/>
          </a:prstGeom>
          <a:noFill/>
          <a:ln cap="flat" cmpd="sng" w="10775">
            <a:solidFill>
              <a:schemeClr val="lt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052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920"/>
              <a:buChar char="⚫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52" name="Google Shape;52;p42"/>
          <p:cNvSpPr txBox="1"/>
          <p:nvPr>
            <p:ph idx="4" type="body"/>
          </p:nvPr>
        </p:nvSpPr>
        <p:spPr>
          <a:xfrm>
            <a:off x="4663440" y="727002"/>
            <a:ext cx="4023360" cy="3086100"/>
          </a:xfrm>
          <a:prstGeom prst="rect">
            <a:avLst/>
          </a:prstGeom>
          <a:noFill/>
          <a:ln cap="flat" cmpd="sng" w="10775">
            <a:solidFill>
              <a:schemeClr val="lt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052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920"/>
              <a:buChar char="⚫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53" name="Google Shape;53;p42"/>
          <p:cNvSpPr txBox="1"/>
          <p:nvPr>
            <p:ph idx="10" type="dt"/>
          </p:nvPr>
        </p:nvSpPr>
        <p:spPr>
          <a:xfrm>
            <a:off x="3581400" y="4729162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42"/>
          <p:cNvSpPr txBox="1"/>
          <p:nvPr>
            <p:ph idx="11" type="ftr"/>
          </p:nvPr>
        </p:nvSpPr>
        <p:spPr>
          <a:xfrm>
            <a:off x="5715000" y="4729162"/>
            <a:ext cx="2895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42"/>
          <p:cNvSpPr txBox="1"/>
          <p:nvPr>
            <p:ph idx="12" type="sldNum"/>
          </p:nvPr>
        </p:nvSpPr>
        <p:spPr>
          <a:xfrm>
            <a:off x="8613648" y="4729162"/>
            <a:ext cx="4572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92"/>
          <p:cNvSpPr txBox="1"/>
          <p:nvPr>
            <p:ph type="title"/>
          </p:nvPr>
        </p:nvSpPr>
        <p:spPr>
          <a:xfrm>
            <a:off x="1435608" y="205978"/>
            <a:ext cx="749808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1" name="Google Shape;441;p92"/>
          <p:cNvSpPr txBox="1"/>
          <p:nvPr>
            <p:ph idx="1" type="body"/>
          </p:nvPr>
        </p:nvSpPr>
        <p:spPr>
          <a:xfrm rot="5400000">
            <a:off x="3384423" y="-862965"/>
            <a:ext cx="3600450" cy="7498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⚫"/>
              <a:defRPr/>
            </a:lvl1pPr>
            <a:lvl2pPr indent="-3429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442" name="Google Shape;442;p92"/>
          <p:cNvSpPr txBox="1"/>
          <p:nvPr>
            <p:ph idx="10" type="dt"/>
          </p:nvPr>
        </p:nvSpPr>
        <p:spPr>
          <a:xfrm>
            <a:off x="3581400" y="4729162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3" name="Google Shape;443;p92"/>
          <p:cNvSpPr txBox="1"/>
          <p:nvPr>
            <p:ph idx="11" type="ftr"/>
          </p:nvPr>
        </p:nvSpPr>
        <p:spPr>
          <a:xfrm>
            <a:off x="5715000" y="4729162"/>
            <a:ext cx="2895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4" name="Google Shape;444;p92"/>
          <p:cNvSpPr txBox="1"/>
          <p:nvPr>
            <p:ph idx="12" type="sldNum"/>
          </p:nvPr>
        </p:nvSpPr>
        <p:spPr>
          <a:xfrm>
            <a:off x="8613648" y="4729162"/>
            <a:ext cx="4572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3"/>
          <p:cNvSpPr txBox="1"/>
          <p:nvPr>
            <p:ph type="title"/>
          </p:nvPr>
        </p:nvSpPr>
        <p:spPr>
          <a:xfrm>
            <a:off x="1435608" y="205740"/>
            <a:ext cx="749808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43"/>
          <p:cNvSpPr txBox="1"/>
          <p:nvPr>
            <p:ph idx="10" type="dt"/>
          </p:nvPr>
        </p:nvSpPr>
        <p:spPr>
          <a:xfrm>
            <a:off x="3581400" y="4729162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43"/>
          <p:cNvSpPr txBox="1"/>
          <p:nvPr>
            <p:ph idx="11" type="ftr"/>
          </p:nvPr>
        </p:nvSpPr>
        <p:spPr>
          <a:xfrm>
            <a:off x="5715000" y="4729162"/>
            <a:ext cx="2895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3"/>
          <p:cNvSpPr txBox="1"/>
          <p:nvPr>
            <p:ph idx="12" type="sldNum"/>
          </p:nvPr>
        </p:nvSpPr>
        <p:spPr>
          <a:xfrm>
            <a:off x="8613648" y="4729162"/>
            <a:ext cx="4572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4"/>
          <p:cNvSpPr/>
          <p:nvPr/>
        </p:nvSpPr>
        <p:spPr>
          <a:xfrm>
            <a:off x="1014984" y="0"/>
            <a:ext cx="8129016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3" name="Google Shape;63;p44"/>
          <p:cNvSpPr txBox="1"/>
          <p:nvPr>
            <p:ph idx="10" type="dt"/>
          </p:nvPr>
        </p:nvSpPr>
        <p:spPr>
          <a:xfrm>
            <a:off x="3581400" y="4729162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44"/>
          <p:cNvSpPr txBox="1"/>
          <p:nvPr>
            <p:ph idx="11" type="ftr"/>
          </p:nvPr>
        </p:nvSpPr>
        <p:spPr>
          <a:xfrm>
            <a:off x="5715000" y="4729162"/>
            <a:ext cx="2895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44"/>
          <p:cNvSpPr txBox="1"/>
          <p:nvPr>
            <p:ph idx="12" type="sldNum"/>
          </p:nvPr>
        </p:nvSpPr>
        <p:spPr>
          <a:xfrm>
            <a:off x="8613648" y="4729162"/>
            <a:ext cx="4572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" name="Google Shape;66;p44"/>
          <p:cNvSpPr/>
          <p:nvPr/>
        </p:nvSpPr>
        <p:spPr>
          <a:xfrm>
            <a:off x="1014984" y="-40"/>
            <a:ext cx="73152" cy="5143541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8550" rotWithShape="0" algn="tl" dir="10800000" dist="38000">
              <a:srgbClr val="6F6A5F">
                <a:alpha val="2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5"/>
          <p:cNvSpPr txBox="1"/>
          <p:nvPr>
            <p:ph type="title"/>
          </p:nvPr>
        </p:nvSpPr>
        <p:spPr>
          <a:xfrm>
            <a:off x="457200" y="162583"/>
            <a:ext cx="3810000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909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2200"/>
              <a:buFont typeface="Gill Sans"/>
              <a:buNone/>
              <a:defRPr b="1" sz="22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45"/>
          <p:cNvSpPr txBox="1"/>
          <p:nvPr>
            <p:ph idx="1" type="body"/>
          </p:nvPr>
        </p:nvSpPr>
        <p:spPr>
          <a:xfrm>
            <a:off x="457200" y="1055224"/>
            <a:ext cx="3810000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70" name="Google Shape;70;p45"/>
          <p:cNvSpPr txBox="1"/>
          <p:nvPr>
            <p:ph idx="2" type="body"/>
          </p:nvPr>
        </p:nvSpPr>
        <p:spPr>
          <a:xfrm>
            <a:off x="457200" y="1600201"/>
            <a:ext cx="8153400" cy="2994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116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Char char="⚫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Char char="◦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●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71" name="Google Shape;71;p45"/>
          <p:cNvSpPr txBox="1"/>
          <p:nvPr>
            <p:ph idx="10" type="dt"/>
          </p:nvPr>
        </p:nvSpPr>
        <p:spPr>
          <a:xfrm>
            <a:off x="3581400" y="4729162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45"/>
          <p:cNvSpPr txBox="1"/>
          <p:nvPr>
            <p:ph idx="11" type="ftr"/>
          </p:nvPr>
        </p:nvSpPr>
        <p:spPr>
          <a:xfrm>
            <a:off x="5715000" y="4729162"/>
            <a:ext cx="2895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45"/>
          <p:cNvSpPr txBox="1"/>
          <p:nvPr>
            <p:ph idx="12" type="sldNum"/>
          </p:nvPr>
        </p:nvSpPr>
        <p:spPr>
          <a:xfrm>
            <a:off x="8613648" y="4729162"/>
            <a:ext cx="4572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6"/>
          <p:cNvSpPr txBox="1"/>
          <p:nvPr>
            <p:ph type="title"/>
          </p:nvPr>
        </p:nvSpPr>
        <p:spPr>
          <a:xfrm>
            <a:off x="5886896" y="800100"/>
            <a:ext cx="2743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2100"/>
              <a:buFont typeface="Gill Sans"/>
              <a:buNone/>
              <a:defRPr b="1" sz="21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6"/>
          <p:cNvSpPr txBox="1"/>
          <p:nvPr>
            <p:ph idx="10" type="dt"/>
          </p:nvPr>
        </p:nvSpPr>
        <p:spPr>
          <a:xfrm>
            <a:off x="3581400" y="4729162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6"/>
          <p:cNvSpPr txBox="1"/>
          <p:nvPr>
            <p:ph idx="11" type="ftr"/>
          </p:nvPr>
        </p:nvSpPr>
        <p:spPr>
          <a:xfrm>
            <a:off x="5715000" y="4729162"/>
            <a:ext cx="2895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46"/>
          <p:cNvSpPr txBox="1"/>
          <p:nvPr>
            <p:ph idx="12" type="sldNum"/>
          </p:nvPr>
        </p:nvSpPr>
        <p:spPr>
          <a:xfrm>
            <a:off x="8613648" y="4729162"/>
            <a:ext cx="4572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9" name="Google Shape;79;p46"/>
          <p:cNvSpPr/>
          <p:nvPr/>
        </p:nvSpPr>
        <p:spPr>
          <a:xfrm>
            <a:off x="762000" y="800100"/>
            <a:ext cx="4572000" cy="3429000"/>
          </a:xfrm>
          <a:prstGeom prst="rect">
            <a:avLst/>
          </a:prstGeom>
          <a:solidFill>
            <a:srgbClr val="FFFFFF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500" rotWithShape="0" algn="tl" dir="5400000" dist="18500">
              <a:srgbClr val="000000">
                <a:alpha val="34901"/>
              </a:srgbClr>
            </a:outerShdw>
          </a:effectLst>
        </p:spPr>
        <p:txBody>
          <a:bodyPr anchorCtr="0" anchor="t" bIns="45700" lIns="91425" spcFirstLastPara="1" rIns="91425" wrap="square" tIns="274300">
            <a:normAutofit/>
          </a:bodyPr>
          <a:lstStyle/>
          <a:p>
            <a:pPr indent="0" lvl="0" marL="0" marR="0" rtl="0" algn="l">
              <a:lnSpc>
                <a:spcPct val="9375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t/>
            </a:r>
            <a:endParaRPr sz="3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0" name="Google Shape;80;p46"/>
          <p:cNvSpPr/>
          <p:nvPr>
            <p:ph idx="2" type="pic"/>
          </p:nvPr>
        </p:nvSpPr>
        <p:spPr>
          <a:xfrm>
            <a:off x="838200" y="857253"/>
            <a:ext cx="4419600" cy="2635898"/>
          </a:xfrm>
          <a:prstGeom prst="roundRect">
            <a:avLst>
              <a:gd fmla="val 783" name="adj"/>
            </a:avLst>
          </a:prstGeom>
          <a:solidFill>
            <a:schemeClr val="lt2"/>
          </a:solidFill>
          <a:ln>
            <a:noFill/>
          </a:ln>
        </p:spPr>
      </p:sp>
      <p:sp>
        <p:nvSpPr>
          <p:cNvPr id="81" name="Google Shape;81;p46"/>
          <p:cNvSpPr/>
          <p:nvPr/>
        </p:nvSpPr>
        <p:spPr>
          <a:xfrm rot="-2131329">
            <a:off x="396725" y="715757"/>
            <a:ext cx="685800" cy="153233"/>
          </a:xfrm>
          <a:prstGeom prst="flowChartProcess">
            <a:avLst/>
          </a:prstGeom>
          <a:solidFill>
            <a:srgbClr val="FBFBFB">
              <a:alpha val="44705"/>
            </a:srgbClr>
          </a:solidFill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25400" sx="96000" rotWithShape="0" algn="tl" dir="3300000" dist="25400" sy="96000">
              <a:srgbClr val="EAD8B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2" name="Google Shape;82;p46"/>
          <p:cNvSpPr/>
          <p:nvPr/>
        </p:nvSpPr>
        <p:spPr>
          <a:xfrm flipH="1" rot="2103354">
            <a:off x="5003667" y="702590"/>
            <a:ext cx="649224" cy="153233"/>
          </a:xfrm>
          <a:prstGeom prst="flowChartProcess">
            <a:avLst/>
          </a:prstGeom>
          <a:solidFill>
            <a:srgbClr val="FBFBFB">
              <a:alpha val="44705"/>
            </a:srgbClr>
          </a:solidFill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25400" sx="96000" rotWithShape="0" algn="tl" dir="3300000" dist="25400" sy="96000">
              <a:schemeClr val="lt2">
                <a:alpha val="20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3" name="Google Shape;83;p46"/>
          <p:cNvSpPr txBox="1"/>
          <p:nvPr>
            <p:ph idx="1" type="body"/>
          </p:nvPr>
        </p:nvSpPr>
        <p:spPr>
          <a:xfrm>
            <a:off x="838200" y="3600450"/>
            <a:ext cx="44196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777777"/>
                </a:solidFill>
              </a:defRPr>
            </a:lvl1pPr>
            <a:lvl2pPr indent="-3048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00"/>
              <a:buChar char="◦"/>
              <a:defRPr sz="1200"/>
            </a:lvl2pPr>
            <a:lvl3pPr indent="-2921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Char char="●"/>
              <a:defRPr sz="1000"/>
            </a:lvl3pPr>
            <a:lvl4pPr indent="-28575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Char char="●"/>
              <a:defRPr sz="9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2" Type="http://schemas.openxmlformats.org/officeDocument/2006/relationships/theme" Target="../theme/theme7.xml"/><Relationship Id="rId9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1.xml"/><Relationship Id="rId3" Type="http://schemas.openxmlformats.org/officeDocument/2006/relationships/slideLayout" Target="../slideLayouts/slideLayout22.xml"/><Relationship Id="rId4" Type="http://schemas.openxmlformats.org/officeDocument/2006/relationships/theme" Target="../theme/theme9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3.xml"/><Relationship Id="rId3" Type="http://schemas.openxmlformats.org/officeDocument/2006/relationships/slideLayout" Target="../slideLayouts/slideLayout24.xml"/><Relationship Id="rId4" Type="http://schemas.openxmlformats.org/officeDocument/2006/relationships/theme" Target="../theme/theme5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theme" Target="../theme/theme10.xml"/></Relationships>
</file>

<file path=ppt/slideMasters/_rels/slideMaster6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5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34.xml"/><Relationship Id="rId5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2.xml"/><Relationship Id="rId8" Type="http://schemas.openxmlformats.org/officeDocument/2006/relationships/slideLayout" Target="../slideLayouts/slideLayout33.xml"/></Relationships>
</file>

<file path=ppt/slideMasters/_rels/slideMaster7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theme" Target="../theme/theme8.xml"/></Relationships>
</file>

<file path=ppt/slideMasters/_rels/slideMaster8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9.xml"/><Relationship Id="rId3" Type="http://schemas.openxmlformats.org/officeDocument/2006/relationships/slideLayout" Target="../slideLayouts/slideLayout40.xml"/><Relationship Id="rId4" Type="http://schemas.openxmlformats.org/officeDocument/2006/relationships/theme" Target="../theme/theme1.xml"/></Relationships>
</file>

<file path=ppt/slideMasters/_rels/slideMaster9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41.xml"/><Relationship Id="rId3" Type="http://schemas.openxmlformats.org/officeDocument/2006/relationships/slideLayout" Target="../slideLayouts/slideLayout42.xml"/><Relationship Id="rId4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49.xml"/><Relationship Id="rId12" Type="http://schemas.openxmlformats.org/officeDocument/2006/relationships/theme" Target="../theme/theme6.xml"/><Relationship Id="rId9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6.xml"/><Relationship Id="rId8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/>
          </a:blip>
          <a:tile algn="tl" flip="xy" tx="0" sx="90000" ty="0" sy="90000"/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4"/>
          <p:cNvSpPr/>
          <p:nvPr/>
        </p:nvSpPr>
        <p:spPr>
          <a:xfrm>
            <a:off x="-815927" y="-611940"/>
            <a:ext cx="1638887" cy="1229165"/>
          </a:xfrm>
          <a:prstGeom prst="pie">
            <a:avLst>
              <a:gd fmla="val 0" name="adj1"/>
              <a:gd fmla="val 5402120" name="adj2"/>
            </a:avLst>
          </a:prstGeom>
          <a:solidFill>
            <a:srgbClr val="FEF9F3">
              <a:alpha val="32941"/>
            </a:srgbClr>
          </a:solidFill>
          <a:ln cap="rnd" cmpd="sng" w="9525">
            <a:solidFill>
              <a:srgbClr val="D1C19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" name="Google Shape;7;p34"/>
          <p:cNvSpPr/>
          <p:nvPr/>
        </p:nvSpPr>
        <p:spPr>
          <a:xfrm>
            <a:off x="168818" y="15828"/>
            <a:ext cx="1702191" cy="1276643"/>
          </a:xfrm>
          <a:prstGeom prst="ellipse">
            <a:avLst/>
          </a:prstGeom>
          <a:noFill/>
          <a:ln cap="rnd" cmpd="sng" w="27300">
            <a:solidFill>
              <a:srgbClr val="FFF5DB"/>
            </a:solidFill>
            <a:prstDash val="solid"/>
            <a:round/>
            <a:headEnd len="sm" w="sm" type="none"/>
            <a:tailEnd len="sm" w="sm" type="none"/>
          </a:ln>
          <a:effectLst>
            <a:outerShdw blurRad="25400" rotWithShape="0" algn="tl" dir="5400000" dist="25400">
              <a:srgbClr val="ADA48C">
                <a:alpha val="8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" name="Google Shape;8;p34"/>
          <p:cNvSpPr/>
          <p:nvPr/>
        </p:nvSpPr>
        <p:spPr>
          <a:xfrm rot="2315675">
            <a:off x="182881" y="791308"/>
            <a:ext cx="1125717" cy="826968"/>
          </a:xfrm>
          <a:prstGeom prst="donut">
            <a:avLst>
              <a:gd fmla="val 11833" name="adj"/>
            </a:avLst>
          </a:prstGeom>
          <a:gradFill>
            <a:gsLst>
              <a:gs pos="0">
                <a:srgbClr val="FEFBF4">
                  <a:alpha val="69803"/>
                </a:srgbClr>
              </a:gs>
              <a:gs pos="70000">
                <a:srgbClr val="FFFDF8">
                  <a:alpha val="54901"/>
                </a:srgbClr>
              </a:gs>
              <a:gs pos="100000">
                <a:srgbClr val="EDCF8C">
                  <a:alpha val="60000"/>
                </a:srgbClr>
              </a:gs>
            </a:gsLst>
            <a:path path="circle">
              <a:fillToRect b="100%" r="100%"/>
            </a:path>
            <a:tileRect l="-100%" t="-100%"/>
          </a:gradFill>
          <a:ln cap="rnd" cmpd="sng" w="9525">
            <a:solidFill>
              <a:srgbClr val="C5B390"/>
            </a:solidFill>
            <a:prstDash val="solid"/>
            <a:round/>
            <a:headEnd len="sm" w="sm" type="none"/>
            <a:tailEnd len="sm" w="sm" type="none"/>
          </a:ln>
          <a:effectLst>
            <a:outerShdw blurRad="12700" rotWithShape="0" algn="tl" dir="4500000" dist="15000">
              <a:srgbClr val="564E4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" name="Google Shape;9;p34"/>
          <p:cNvSpPr/>
          <p:nvPr/>
        </p:nvSpPr>
        <p:spPr>
          <a:xfrm>
            <a:off x="1012873" y="-40"/>
            <a:ext cx="8131127" cy="514354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" name="Google Shape;10;p34"/>
          <p:cNvSpPr txBox="1"/>
          <p:nvPr>
            <p:ph type="title"/>
          </p:nvPr>
        </p:nvSpPr>
        <p:spPr>
          <a:xfrm>
            <a:off x="1435608" y="205978"/>
            <a:ext cx="749808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  <a:defRPr b="0" i="0" sz="4300" u="none" cap="none" strike="noStrike">
                <a:solidFill>
                  <a:srgbClr val="56221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34"/>
          <p:cNvSpPr txBox="1"/>
          <p:nvPr>
            <p:ph idx="1" type="body"/>
          </p:nvPr>
        </p:nvSpPr>
        <p:spPr>
          <a:xfrm>
            <a:off x="1435608" y="1085850"/>
            <a:ext cx="749808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116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⚫"/>
              <a:defRPr b="0" i="0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Char char="◦"/>
              <a:defRPr b="0" i="0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34"/>
          <p:cNvSpPr txBox="1"/>
          <p:nvPr>
            <p:ph idx="10" type="dt"/>
          </p:nvPr>
        </p:nvSpPr>
        <p:spPr>
          <a:xfrm>
            <a:off x="3581400" y="4729162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" name="Google Shape;13;p34"/>
          <p:cNvSpPr txBox="1"/>
          <p:nvPr>
            <p:ph idx="11" type="ftr"/>
          </p:nvPr>
        </p:nvSpPr>
        <p:spPr>
          <a:xfrm>
            <a:off x="5715000" y="4729162"/>
            <a:ext cx="2895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4" name="Google Shape;14;p34"/>
          <p:cNvSpPr txBox="1"/>
          <p:nvPr>
            <p:ph idx="12" type="sldNum"/>
          </p:nvPr>
        </p:nvSpPr>
        <p:spPr>
          <a:xfrm>
            <a:off x="8613648" y="4729162"/>
            <a:ext cx="4572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B3A787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" name="Google Shape;15;p34"/>
          <p:cNvSpPr/>
          <p:nvPr/>
        </p:nvSpPr>
        <p:spPr>
          <a:xfrm>
            <a:off x="1014984" y="-40"/>
            <a:ext cx="73152" cy="5143541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8550" rotWithShape="0" algn="tl" dir="10800000" dist="38000">
              <a:srgbClr val="6F6A5F">
                <a:alpha val="2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/>
          </a:blip>
          <a:tile algn="tl" flip="xy" tx="0" sx="90000" ty="0" sy="90000"/>
        </a:blip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7"/>
          <p:cNvSpPr/>
          <p:nvPr/>
        </p:nvSpPr>
        <p:spPr>
          <a:xfrm>
            <a:off x="-815927" y="-611940"/>
            <a:ext cx="1638887" cy="1229165"/>
          </a:xfrm>
          <a:prstGeom prst="pie">
            <a:avLst>
              <a:gd fmla="val 0" name="adj1"/>
              <a:gd fmla="val 5402120" name="adj2"/>
            </a:avLst>
          </a:prstGeom>
          <a:solidFill>
            <a:srgbClr val="FEF9F3">
              <a:alpha val="32941"/>
            </a:srgbClr>
          </a:solidFill>
          <a:ln cap="rnd" cmpd="sng" w="9525">
            <a:solidFill>
              <a:srgbClr val="D1C19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2" name="Google Shape;92;p37"/>
          <p:cNvSpPr/>
          <p:nvPr/>
        </p:nvSpPr>
        <p:spPr>
          <a:xfrm>
            <a:off x="168818" y="15828"/>
            <a:ext cx="1702191" cy="1276643"/>
          </a:xfrm>
          <a:prstGeom prst="ellipse">
            <a:avLst/>
          </a:prstGeom>
          <a:noFill/>
          <a:ln cap="rnd" cmpd="sng" w="27300">
            <a:solidFill>
              <a:srgbClr val="FFF5DB"/>
            </a:solidFill>
            <a:prstDash val="solid"/>
            <a:round/>
            <a:headEnd len="sm" w="sm" type="none"/>
            <a:tailEnd len="sm" w="sm" type="none"/>
          </a:ln>
          <a:effectLst>
            <a:outerShdw blurRad="25400" rotWithShape="0" algn="tl" dir="5400000" dist="25400">
              <a:srgbClr val="ADA48C">
                <a:alpha val="8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3" name="Google Shape;93;p37"/>
          <p:cNvSpPr/>
          <p:nvPr/>
        </p:nvSpPr>
        <p:spPr>
          <a:xfrm rot="2315675">
            <a:off x="182881" y="791308"/>
            <a:ext cx="1125717" cy="826968"/>
          </a:xfrm>
          <a:prstGeom prst="donut">
            <a:avLst>
              <a:gd fmla="val 11833" name="adj"/>
            </a:avLst>
          </a:prstGeom>
          <a:gradFill>
            <a:gsLst>
              <a:gs pos="0">
                <a:srgbClr val="FEFBF4">
                  <a:alpha val="69803"/>
                </a:srgbClr>
              </a:gs>
              <a:gs pos="70000">
                <a:srgbClr val="FFFDF8">
                  <a:alpha val="54901"/>
                </a:srgbClr>
              </a:gs>
              <a:gs pos="100000">
                <a:srgbClr val="EDCF8C">
                  <a:alpha val="60000"/>
                </a:srgbClr>
              </a:gs>
            </a:gsLst>
            <a:path path="circle">
              <a:fillToRect b="100%" r="100%"/>
            </a:path>
            <a:tileRect l="-100%" t="-100%"/>
          </a:gradFill>
          <a:ln cap="rnd" cmpd="sng" w="9525">
            <a:solidFill>
              <a:srgbClr val="C5B390"/>
            </a:solidFill>
            <a:prstDash val="solid"/>
            <a:round/>
            <a:headEnd len="sm" w="sm" type="none"/>
            <a:tailEnd len="sm" w="sm" type="none"/>
          </a:ln>
          <a:effectLst>
            <a:outerShdw blurRad="12700" rotWithShape="0" algn="tl" dir="4500000" dist="15000">
              <a:srgbClr val="564E4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4" name="Google Shape;94;p37"/>
          <p:cNvSpPr/>
          <p:nvPr/>
        </p:nvSpPr>
        <p:spPr>
          <a:xfrm>
            <a:off x="1012873" y="-40"/>
            <a:ext cx="8131127" cy="514354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5" name="Google Shape;95;p37"/>
          <p:cNvSpPr txBox="1"/>
          <p:nvPr>
            <p:ph type="title"/>
          </p:nvPr>
        </p:nvSpPr>
        <p:spPr>
          <a:xfrm>
            <a:off x="1435608" y="205978"/>
            <a:ext cx="749808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  <a:defRPr b="0" i="0" sz="4300" u="none" cap="none" strike="noStrike">
                <a:solidFill>
                  <a:srgbClr val="56221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6" name="Google Shape;96;p37"/>
          <p:cNvSpPr txBox="1"/>
          <p:nvPr>
            <p:ph idx="1" type="body"/>
          </p:nvPr>
        </p:nvSpPr>
        <p:spPr>
          <a:xfrm>
            <a:off x="1435608" y="1085850"/>
            <a:ext cx="749808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116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⚫"/>
              <a:defRPr b="0" i="0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Char char="◦"/>
              <a:defRPr b="0" i="0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97" name="Google Shape;97;p37"/>
          <p:cNvSpPr txBox="1"/>
          <p:nvPr>
            <p:ph idx="10" type="dt"/>
          </p:nvPr>
        </p:nvSpPr>
        <p:spPr>
          <a:xfrm>
            <a:off x="3581400" y="4729162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98" name="Google Shape;98;p37"/>
          <p:cNvSpPr txBox="1"/>
          <p:nvPr>
            <p:ph idx="11" type="ftr"/>
          </p:nvPr>
        </p:nvSpPr>
        <p:spPr>
          <a:xfrm>
            <a:off x="5715000" y="4729162"/>
            <a:ext cx="2895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99" name="Google Shape;99;p37"/>
          <p:cNvSpPr txBox="1"/>
          <p:nvPr>
            <p:ph idx="12" type="sldNum"/>
          </p:nvPr>
        </p:nvSpPr>
        <p:spPr>
          <a:xfrm>
            <a:off x="8613648" y="4729162"/>
            <a:ext cx="4572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B3A787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0" name="Google Shape;100;p37"/>
          <p:cNvSpPr/>
          <p:nvPr/>
        </p:nvSpPr>
        <p:spPr>
          <a:xfrm>
            <a:off x="1014984" y="-40"/>
            <a:ext cx="73152" cy="5143541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8550" rotWithShape="0" algn="tl" dir="10800000" dist="38000">
              <a:srgbClr val="6F6A5F">
                <a:alpha val="2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/>
          </a:blip>
          <a:tile algn="tl" flip="xy" tx="0" sx="90000" ty="0" sy="90000"/>
        </a:blip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6"/>
          <p:cNvSpPr/>
          <p:nvPr/>
        </p:nvSpPr>
        <p:spPr>
          <a:xfrm>
            <a:off x="-815927" y="-611941"/>
            <a:ext cx="1638887" cy="1229165"/>
          </a:xfrm>
          <a:prstGeom prst="pie">
            <a:avLst>
              <a:gd fmla="val 0" name="adj1"/>
              <a:gd fmla="val 5402120" name="adj2"/>
            </a:avLst>
          </a:prstGeom>
          <a:solidFill>
            <a:srgbClr val="FEF9F3">
              <a:alpha val="32941"/>
            </a:srgbClr>
          </a:solidFill>
          <a:ln cap="rnd" cmpd="sng" w="9525">
            <a:solidFill>
              <a:srgbClr val="D1C19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7" name="Google Shape;177;p56"/>
          <p:cNvSpPr/>
          <p:nvPr/>
        </p:nvSpPr>
        <p:spPr>
          <a:xfrm>
            <a:off x="168817" y="15827"/>
            <a:ext cx="1702191" cy="1276643"/>
          </a:xfrm>
          <a:prstGeom prst="ellipse">
            <a:avLst/>
          </a:prstGeom>
          <a:noFill/>
          <a:ln cap="rnd" cmpd="sng" w="27300">
            <a:solidFill>
              <a:srgbClr val="FFF5DB"/>
            </a:solidFill>
            <a:prstDash val="solid"/>
            <a:round/>
            <a:headEnd len="sm" w="sm" type="none"/>
            <a:tailEnd len="sm" w="sm" type="none"/>
          </a:ln>
          <a:effectLst>
            <a:outerShdw blurRad="25400" rotWithShape="0" algn="tl" dir="5400000" dist="25400">
              <a:srgbClr val="ADA48C">
                <a:alpha val="8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8" name="Google Shape;178;p56"/>
          <p:cNvSpPr/>
          <p:nvPr/>
        </p:nvSpPr>
        <p:spPr>
          <a:xfrm rot="2315675">
            <a:off x="182881" y="791308"/>
            <a:ext cx="1125717" cy="826968"/>
          </a:xfrm>
          <a:prstGeom prst="donut">
            <a:avLst>
              <a:gd fmla="val 11833" name="adj"/>
            </a:avLst>
          </a:prstGeom>
          <a:gradFill>
            <a:gsLst>
              <a:gs pos="0">
                <a:srgbClr val="FEFBF4">
                  <a:alpha val="69803"/>
                </a:srgbClr>
              </a:gs>
              <a:gs pos="70000">
                <a:srgbClr val="FFFDF8">
                  <a:alpha val="54901"/>
                </a:srgbClr>
              </a:gs>
              <a:gs pos="100000">
                <a:srgbClr val="EDCF8C">
                  <a:alpha val="60000"/>
                </a:srgbClr>
              </a:gs>
            </a:gsLst>
            <a:path path="circle">
              <a:fillToRect b="100%" r="100%"/>
            </a:path>
            <a:tileRect l="-100%" t="-100%"/>
          </a:gradFill>
          <a:ln cap="rnd" cmpd="sng" w="9525">
            <a:solidFill>
              <a:srgbClr val="C5B390"/>
            </a:solidFill>
            <a:prstDash val="solid"/>
            <a:round/>
            <a:headEnd len="sm" w="sm" type="none"/>
            <a:tailEnd len="sm" w="sm" type="none"/>
          </a:ln>
          <a:effectLst>
            <a:outerShdw blurRad="12700" rotWithShape="0" algn="tl" dir="4500000" dist="15000">
              <a:srgbClr val="564E4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9" name="Google Shape;179;p56"/>
          <p:cNvSpPr/>
          <p:nvPr/>
        </p:nvSpPr>
        <p:spPr>
          <a:xfrm>
            <a:off x="1012873" y="-41"/>
            <a:ext cx="8131127" cy="514354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0" name="Google Shape;180;p56"/>
          <p:cNvSpPr txBox="1"/>
          <p:nvPr>
            <p:ph type="title"/>
          </p:nvPr>
        </p:nvSpPr>
        <p:spPr>
          <a:xfrm>
            <a:off x="1435608" y="205978"/>
            <a:ext cx="749808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3600"/>
              <a:buFont typeface="Gill Sans"/>
              <a:buNone/>
              <a:defRPr b="0" i="0" sz="3600" u="none" cap="none" strike="noStrike">
                <a:solidFill>
                  <a:srgbClr val="56221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1" name="Google Shape;181;p56"/>
          <p:cNvSpPr txBox="1"/>
          <p:nvPr>
            <p:ph idx="1" type="body"/>
          </p:nvPr>
        </p:nvSpPr>
        <p:spPr>
          <a:xfrm>
            <a:off x="1435608" y="1085850"/>
            <a:ext cx="749808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084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⚫"/>
              <a:defRPr b="0" i="0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erdana"/>
              <a:buChar char="◦"/>
              <a:defRPr b="0" i="0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82" name="Google Shape;182;p56"/>
          <p:cNvSpPr txBox="1"/>
          <p:nvPr>
            <p:ph idx="10" type="dt"/>
          </p:nvPr>
        </p:nvSpPr>
        <p:spPr>
          <a:xfrm>
            <a:off x="3581400" y="4729162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83" name="Google Shape;183;p56"/>
          <p:cNvSpPr txBox="1"/>
          <p:nvPr>
            <p:ph idx="11" type="ftr"/>
          </p:nvPr>
        </p:nvSpPr>
        <p:spPr>
          <a:xfrm>
            <a:off x="5715000" y="4729162"/>
            <a:ext cx="2895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84" name="Google Shape;184;p56"/>
          <p:cNvSpPr txBox="1"/>
          <p:nvPr>
            <p:ph idx="12" type="sldNum"/>
          </p:nvPr>
        </p:nvSpPr>
        <p:spPr>
          <a:xfrm>
            <a:off x="8613648" y="4729162"/>
            <a:ext cx="4572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B3A787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5" name="Google Shape;185;p56"/>
          <p:cNvSpPr/>
          <p:nvPr/>
        </p:nvSpPr>
        <p:spPr>
          <a:xfrm>
            <a:off x="1014984" y="-41"/>
            <a:ext cx="73152" cy="5143541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8550" rotWithShape="0" algn="tl" dir="10800000" dist="38000">
              <a:srgbClr val="6F6A5F">
                <a:alpha val="2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1" r:id="rId2"/>
    <p:sldLayoutId id="2147483672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/>
          </a:blip>
          <a:tile algn="tl" flip="xy" tx="0" sx="90000" ty="0" sy="90000"/>
        </a:blip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59"/>
          <p:cNvSpPr/>
          <p:nvPr/>
        </p:nvSpPr>
        <p:spPr>
          <a:xfrm>
            <a:off x="-815927" y="-611941"/>
            <a:ext cx="1638887" cy="1229165"/>
          </a:xfrm>
          <a:prstGeom prst="pie">
            <a:avLst>
              <a:gd fmla="val 0" name="adj1"/>
              <a:gd fmla="val 5402120" name="adj2"/>
            </a:avLst>
          </a:prstGeom>
          <a:solidFill>
            <a:srgbClr val="FEF9F3">
              <a:alpha val="32941"/>
            </a:srgbClr>
          </a:solidFill>
          <a:ln cap="rnd" cmpd="sng" w="9525">
            <a:solidFill>
              <a:srgbClr val="D1C19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7" name="Google Shape;197;p59"/>
          <p:cNvSpPr/>
          <p:nvPr/>
        </p:nvSpPr>
        <p:spPr>
          <a:xfrm>
            <a:off x="168817" y="15827"/>
            <a:ext cx="1702191" cy="1276643"/>
          </a:xfrm>
          <a:prstGeom prst="ellipse">
            <a:avLst/>
          </a:prstGeom>
          <a:noFill/>
          <a:ln cap="rnd" cmpd="sng" w="27300">
            <a:solidFill>
              <a:srgbClr val="FFF5DB"/>
            </a:solidFill>
            <a:prstDash val="solid"/>
            <a:round/>
            <a:headEnd len="sm" w="sm" type="none"/>
            <a:tailEnd len="sm" w="sm" type="none"/>
          </a:ln>
          <a:effectLst>
            <a:outerShdw blurRad="25400" rotWithShape="0" algn="tl" dir="5400000" dist="25400">
              <a:srgbClr val="ADA48C">
                <a:alpha val="8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8" name="Google Shape;198;p59"/>
          <p:cNvSpPr/>
          <p:nvPr/>
        </p:nvSpPr>
        <p:spPr>
          <a:xfrm rot="2315675">
            <a:off x="182881" y="791308"/>
            <a:ext cx="1125717" cy="826968"/>
          </a:xfrm>
          <a:prstGeom prst="donut">
            <a:avLst>
              <a:gd fmla="val 11833" name="adj"/>
            </a:avLst>
          </a:prstGeom>
          <a:gradFill>
            <a:gsLst>
              <a:gs pos="0">
                <a:srgbClr val="FEFBF4">
                  <a:alpha val="69803"/>
                </a:srgbClr>
              </a:gs>
              <a:gs pos="70000">
                <a:srgbClr val="FFFDF8">
                  <a:alpha val="54901"/>
                </a:srgbClr>
              </a:gs>
              <a:gs pos="100000">
                <a:srgbClr val="EDCF8C">
                  <a:alpha val="60000"/>
                </a:srgbClr>
              </a:gs>
            </a:gsLst>
            <a:path path="circle">
              <a:fillToRect b="100%" r="100%"/>
            </a:path>
            <a:tileRect l="-100%" t="-100%"/>
          </a:gradFill>
          <a:ln cap="rnd" cmpd="sng" w="9525">
            <a:solidFill>
              <a:srgbClr val="C5B390"/>
            </a:solidFill>
            <a:prstDash val="solid"/>
            <a:round/>
            <a:headEnd len="sm" w="sm" type="none"/>
            <a:tailEnd len="sm" w="sm" type="none"/>
          </a:ln>
          <a:effectLst>
            <a:outerShdw blurRad="12700" rotWithShape="0" algn="tl" dir="4500000" dist="15000">
              <a:srgbClr val="564E4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9" name="Google Shape;199;p59"/>
          <p:cNvSpPr/>
          <p:nvPr/>
        </p:nvSpPr>
        <p:spPr>
          <a:xfrm>
            <a:off x="1012873" y="-41"/>
            <a:ext cx="8131127" cy="514354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0" name="Google Shape;200;p59"/>
          <p:cNvSpPr txBox="1"/>
          <p:nvPr>
            <p:ph type="title"/>
          </p:nvPr>
        </p:nvSpPr>
        <p:spPr>
          <a:xfrm>
            <a:off x="1435608" y="205978"/>
            <a:ext cx="749808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3600"/>
              <a:buFont typeface="Gill Sans"/>
              <a:buNone/>
              <a:defRPr b="0" i="0" sz="3600" u="none" cap="none" strike="noStrike">
                <a:solidFill>
                  <a:srgbClr val="56221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01" name="Google Shape;201;p59"/>
          <p:cNvSpPr txBox="1"/>
          <p:nvPr>
            <p:ph idx="1" type="body"/>
          </p:nvPr>
        </p:nvSpPr>
        <p:spPr>
          <a:xfrm>
            <a:off x="1435608" y="1085850"/>
            <a:ext cx="749808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084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⚫"/>
              <a:defRPr b="0" i="0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erdana"/>
              <a:buChar char="◦"/>
              <a:defRPr b="0" i="0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02" name="Google Shape;202;p59"/>
          <p:cNvSpPr txBox="1"/>
          <p:nvPr>
            <p:ph idx="10" type="dt"/>
          </p:nvPr>
        </p:nvSpPr>
        <p:spPr>
          <a:xfrm>
            <a:off x="3581400" y="4729162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03" name="Google Shape;203;p59"/>
          <p:cNvSpPr txBox="1"/>
          <p:nvPr>
            <p:ph idx="11" type="ftr"/>
          </p:nvPr>
        </p:nvSpPr>
        <p:spPr>
          <a:xfrm>
            <a:off x="5715000" y="4729162"/>
            <a:ext cx="2895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04" name="Google Shape;204;p59"/>
          <p:cNvSpPr txBox="1"/>
          <p:nvPr>
            <p:ph idx="12" type="sldNum"/>
          </p:nvPr>
        </p:nvSpPr>
        <p:spPr>
          <a:xfrm>
            <a:off x="8613648" y="4729162"/>
            <a:ext cx="4572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B3A787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5" name="Google Shape;205;p59"/>
          <p:cNvSpPr/>
          <p:nvPr/>
        </p:nvSpPr>
        <p:spPr>
          <a:xfrm>
            <a:off x="1014984" y="-41"/>
            <a:ext cx="73152" cy="5143541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8550" rotWithShape="0" algn="tl" dir="10800000" dist="38000">
              <a:srgbClr val="6F6A5F">
                <a:alpha val="2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4" r:id="rId2"/>
    <p:sldLayoutId id="2147483675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/>
          </a:blip>
          <a:tile algn="tl" flip="xy" tx="0" sx="90000" ty="0" sy="90000"/>
        </a:blip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62"/>
          <p:cNvSpPr/>
          <p:nvPr/>
        </p:nvSpPr>
        <p:spPr>
          <a:xfrm>
            <a:off x="-815927" y="-611941"/>
            <a:ext cx="1638887" cy="1229165"/>
          </a:xfrm>
          <a:prstGeom prst="pie">
            <a:avLst>
              <a:gd fmla="val 0" name="adj1"/>
              <a:gd fmla="val 5402120" name="adj2"/>
            </a:avLst>
          </a:prstGeom>
          <a:solidFill>
            <a:srgbClr val="FEF9F3">
              <a:alpha val="32941"/>
            </a:srgbClr>
          </a:solidFill>
          <a:ln cap="rnd" cmpd="sng" w="9525">
            <a:solidFill>
              <a:srgbClr val="D1C19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7" name="Google Shape;217;p62"/>
          <p:cNvSpPr/>
          <p:nvPr/>
        </p:nvSpPr>
        <p:spPr>
          <a:xfrm>
            <a:off x="168817" y="15827"/>
            <a:ext cx="1702191" cy="1276643"/>
          </a:xfrm>
          <a:prstGeom prst="ellipse">
            <a:avLst/>
          </a:prstGeom>
          <a:noFill/>
          <a:ln cap="rnd" cmpd="sng" w="27300">
            <a:solidFill>
              <a:srgbClr val="FFF5DB"/>
            </a:solidFill>
            <a:prstDash val="solid"/>
            <a:round/>
            <a:headEnd len="sm" w="sm" type="none"/>
            <a:tailEnd len="sm" w="sm" type="none"/>
          </a:ln>
          <a:effectLst>
            <a:outerShdw blurRad="25400" rotWithShape="0" algn="tl" dir="5400000" dist="25400">
              <a:srgbClr val="ADA48C">
                <a:alpha val="8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8" name="Google Shape;218;p62"/>
          <p:cNvSpPr/>
          <p:nvPr/>
        </p:nvSpPr>
        <p:spPr>
          <a:xfrm rot="2315675">
            <a:off x="182881" y="791308"/>
            <a:ext cx="1125717" cy="826968"/>
          </a:xfrm>
          <a:prstGeom prst="donut">
            <a:avLst>
              <a:gd fmla="val 11833" name="adj"/>
            </a:avLst>
          </a:prstGeom>
          <a:gradFill>
            <a:gsLst>
              <a:gs pos="0">
                <a:srgbClr val="FEFBF4">
                  <a:alpha val="69803"/>
                </a:srgbClr>
              </a:gs>
              <a:gs pos="70000">
                <a:srgbClr val="FFFDF8">
                  <a:alpha val="54901"/>
                </a:srgbClr>
              </a:gs>
              <a:gs pos="100000">
                <a:srgbClr val="EDCF8C">
                  <a:alpha val="60000"/>
                </a:srgbClr>
              </a:gs>
            </a:gsLst>
            <a:path path="circle">
              <a:fillToRect b="100%" r="100%"/>
            </a:path>
            <a:tileRect l="-100%" t="-100%"/>
          </a:gradFill>
          <a:ln cap="rnd" cmpd="sng" w="9525">
            <a:solidFill>
              <a:srgbClr val="C5B390"/>
            </a:solidFill>
            <a:prstDash val="solid"/>
            <a:round/>
            <a:headEnd len="sm" w="sm" type="none"/>
            <a:tailEnd len="sm" w="sm" type="none"/>
          </a:ln>
          <a:effectLst>
            <a:outerShdw blurRad="12700" rotWithShape="0" algn="tl" dir="4500000" dist="15000">
              <a:srgbClr val="564E4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9" name="Google Shape;219;p62"/>
          <p:cNvSpPr/>
          <p:nvPr/>
        </p:nvSpPr>
        <p:spPr>
          <a:xfrm>
            <a:off x="1012873" y="-41"/>
            <a:ext cx="8131127" cy="514354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0" name="Google Shape;220;p62"/>
          <p:cNvSpPr txBox="1"/>
          <p:nvPr>
            <p:ph type="title"/>
          </p:nvPr>
        </p:nvSpPr>
        <p:spPr>
          <a:xfrm>
            <a:off x="1435608" y="205978"/>
            <a:ext cx="749808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3600"/>
              <a:buFont typeface="Gill Sans"/>
              <a:buNone/>
              <a:defRPr b="0" i="0" sz="3600" u="none" cap="none" strike="noStrike">
                <a:solidFill>
                  <a:srgbClr val="56221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21" name="Google Shape;221;p62"/>
          <p:cNvSpPr txBox="1"/>
          <p:nvPr>
            <p:ph idx="1" type="body"/>
          </p:nvPr>
        </p:nvSpPr>
        <p:spPr>
          <a:xfrm>
            <a:off x="1435608" y="1085850"/>
            <a:ext cx="749808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084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⚫"/>
              <a:defRPr b="0" i="0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erdana"/>
              <a:buChar char="◦"/>
              <a:defRPr b="0" i="0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22" name="Google Shape;222;p62"/>
          <p:cNvSpPr txBox="1"/>
          <p:nvPr>
            <p:ph idx="10" type="dt"/>
          </p:nvPr>
        </p:nvSpPr>
        <p:spPr>
          <a:xfrm>
            <a:off x="3581400" y="4729162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23" name="Google Shape;223;p62"/>
          <p:cNvSpPr txBox="1"/>
          <p:nvPr>
            <p:ph idx="11" type="ftr"/>
          </p:nvPr>
        </p:nvSpPr>
        <p:spPr>
          <a:xfrm>
            <a:off x="5715000" y="4729162"/>
            <a:ext cx="2895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24" name="Google Shape;224;p62"/>
          <p:cNvSpPr txBox="1"/>
          <p:nvPr>
            <p:ph idx="12" type="sldNum"/>
          </p:nvPr>
        </p:nvSpPr>
        <p:spPr>
          <a:xfrm>
            <a:off x="8613648" y="4729162"/>
            <a:ext cx="4572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B3A787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5" name="Google Shape;225;p62"/>
          <p:cNvSpPr/>
          <p:nvPr/>
        </p:nvSpPr>
        <p:spPr>
          <a:xfrm>
            <a:off x="1014984" y="-41"/>
            <a:ext cx="73152" cy="5143541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8550" rotWithShape="0" algn="tl" dir="10800000" dist="38000">
              <a:srgbClr val="6F6A5F">
                <a:alpha val="2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7" r:id="rId2"/>
    <p:sldLayoutId id="2147483678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/>
          </a:blip>
          <a:tile algn="tl" flip="xy" tx="0" sx="90000" ty="0" sy="90000"/>
        </a:blip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65"/>
          <p:cNvSpPr/>
          <p:nvPr/>
        </p:nvSpPr>
        <p:spPr>
          <a:xfrm>
            <a:off x="-815927" y="-611940"/>
            <a:ext cx="1638887" cy="1229165"/>
          </a:xfrm>
          <a:prstGeom prst="pie">
            <a:avLst>
              <a:gd fmla="val 0" name="adj1"/>
              <a:gd fmla="val 5402120" name="adj2"/>
            </a:avLst>
          </a:prstGeom>
          <a:solidFill>
            <a:srgbClr val="FEF9F3">
              <a:alpha val="32941"/>
            </a:srgbClr>
          </a:solidFill>
          <a:ln cap="rnd" cmpd="sng" w="9525">
            <a:solidFill>
              <a:srgbClr val="D1C19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7" name="Google Shape;237;p65"/>
          <p:cNvSpPr/>
          <p:nvPr/>
        </p:nvSpPr>
        <p:spPr>
          <a:xfrm>
            <a:off x="168818" y="15828"/>
            <a:ext cx="1702191" cy="1276643"/>
          </a:xfrm>
          <a:prstGeom prst="ellipse">
            <a:avLst/>
          </a:prstGeom>
          <a:noFill/>
          <a:ln cap="rnd" cmpd="sng" w="27300">
            <a:solidFill>
              <a:srgbClr val="FFF5DB"/>
            </a:solidFill>
            <a:prstDash val="solid"/>
            <a:round/>
            <a:headEnd len="sm" w="sm" type="none"/>
            <a:tailEnd len="sm" w="sm" type="none"/>
          </a:ln>
          <a:effectLst>
            <a:outerShdw blurRad="25400" rotWithShape="0" algn="tl" dir="5400000" dist="25400">
              <a:srgbClr val="ADA48C">
                <a:alpha val="8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8" name="Google Shape;238;p65"/>
          <p:cNvSpPr/>
          <p:nvPr/>
        </p:nvSpPr>
        <p:spPr>
          <a:xfrm rot="2315675">
            <a:off x="182881" y="791308"/>
            <a:ext cx="1125717" cy="826968"/>
          </a:xfrm>
          <a:prstGeom prst="donut">
            <a:avLst>
              <a:gd fmla="val 11833" name="adj"/>
            </a:avLst>
          </a:prstGeom>
          <a:gradFill>
            <a:gsLst>
              <a:gs pos="0">
                <a:srgbClr val="FEFBF4">
                  <a:alpha val="69803"/>
                </a:srgbClr>
              </a:gs>
              <a:gs pos="70000">
                <a:srgbClr val="FFFDF8">
                  <a:alpha val="54901"/>
                </a:srgbClr>
              </a:gs>
              <a:gs pos="100000">
                <a:srgbClr val="EDCF8C">
                  <a:alpha val="60000"/>
                </a:srgbClr>
              </a:gs>
            </a:gsLst>
            <a:path path="circle">
              <a:fillToRect b="100%" r="100%"/>
            </a:path>
            <a:tileRect l="-100%" t="-100%"/>
          </a:gradFill>
          <a:ln cap="rnd" cmpd="sng" w="9525">
            <a:solidFill>
              <a:srgbClr val="C5B390"/>
            </a:solidFill>
            <a:prstDash val="solid"/>
            <a:round/>
            <a:headEnd len="sm" w="sm" type="none"/>
            <a:tailEnd len="sm" w="sm" type="none"/>
          </a:ln>
          <a:effectLst>
            <a:outerShdw blurRad="12700" rotWithShape="0" algn="tl" dir="4500000" dist="15000">
              <a:srgbClr val="564E4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9" name="Google Shape;239;p65"/>
          <p:cNvSpPr/>
          <p:nvPr/>
        </p:nvSpPr>
        <p:spPr>
          <a:xfrm>
            <a:off x="1012873" y="-40"/>
            <a:ext cx="8131127" cy="514354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40" name="Google Shape;240;p65"/>
          <p:cNvSpPr txBox="1"/>
          <p:nvPr>
            <p:ph type="title"/>
          </p:nvPr>
        </p:nvSpPr>
        <p:spPr>
          <a:xfrm>
            <a:off x="1435608" y="205978"/>
            <a:ext cx="749808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  <a:defRPr b="0" i="0" sz="4300" u="none" cap="none" strike="noStrike">
                <a:solidFill>
                  <a:srgbClr val="56221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41" name="Google Shape;241;p65"/>
          <p:cNvSpPr txBox="1"/>
          <p:nvPr>
            <p:ph idx="1" type="body"/>
          </p:nvPr>
        </p:nvSpPr>
        <p:spPr>
          <a:xfrm>
            <a:off x="1435608" y="1085850"/>
            <a:ext cx="749808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116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⚫"/>
              <a:defRPr b="0" i="0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Char char="◦"/>
              <a:defRPr b="0" i="0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42" name="Google Shape;242;p65"/>
          <p:cNvSpPr txBox="1"/>
          <p:nvPr>
            <p:ph idx="10" type="dt"/>
          </p:nvPr>
        </p:nvSpPr>
        <p:spPr>
          <a:xfrm>
            <a:off x="3581400" y="4729162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43" name="Google Shape;243;p65"/>
          <p:cNvSpPr txBox="1"/>
          <p:nvPr>
            <p:ph idx="11" type="ftr"/>
          </p:nvPr>
        </p:nvSpPr>
        <p:spPr>
          <a:xfrm>
            <a:off x="5715000" y="4729162"/>
            <a:ext cx="2895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44" name="Google Shape;244;p65"/>
          <p:cNvSpPr txBox="1"/>
          <p:nvPr>
            <p:ph idx="12" type="sldNum"/>
          </p:nvPr>
        </p:nvSpPr>
        <p:spPr>
          <a:xfrm>
            <a:off x="8613648" y="4729162"/>
            <a:ext cx="4572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B3A787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45" name="Google Shape;245;p65"/>
          <p:cNvSpPr/>
          <p:nvPr/>
        </p:nvSpPr>
        <p:spPr>
          <a:xfrm>
            <a:off x="1014984" y="-40"/>
            <a:ext cx="73152" cy="5143541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8550" rotWithShape="0" algn="tl" dir="10800000" dist="38000">
              <a:srgbClr val="6F6A5F">
                <a:alpha val="2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/>
          </a:blip>
          <a:tile algn="tl" flip="xy" tx="0" sx="90000" ty="0" sy="90000"/>
        </a:blipFill>
      </p:bgPr>
    </p:bg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76"/>
          <p:cNvSpPr/>
          <p:nvPr/>
        </p:nvSpPr>
        <p:spPr>
          <a:xfrm>
            <a:off x="-815927" y="-611941"/>
            <a:ext cx="1638887" cy="1229165"/>
          </a:xfrm>
          <a:prstGeom prst="pie">
            <a:avLst>
              <a:gd fmla="val 0" name="adj1"/>
              <a:gd fmla="val 5402120" name="adj2"/>
            </a:avLst>
          </a:prstGeom>
          <a:solidFill>
            <a:srgbClr val="FEF9F3">
              <a:alpha val="32941"/>
            </a:srgbClr>
          </a:solidFill>
          <a:ln cap="rnd" cmpd="sng" w="9525">
            <a:solidFill>
              <a:srgbClr val="D1C19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22" name="Google Shape;322;p76"/>
          <p:cNvSpPr/>
          <p:nvPr/>
        </p:nvSpPr>
        <p:spPr>
          <a:xfrm>
            <a:off x="168817" y="15827"/>
            <a:ext cx="1702191" cy="1276643"/>
          </a:xfrm>
          <a:prstGeom prst="ellipse">
            <a:avLst/>
          </a:prstGeom>
          <a:noFill/>
          <a:ln cap="rnd" cmpd="sng" w="27300">
            <a:solidFill>
              <a:srgbClr val="FFF5DB"/>
            </a:solidFill>
            <a:prstDash val="solid"/>
            <a:round/>
            <a:headEnd len="sm" w="sm" type="none"/>
            <a:tailEnd len="sm" w="sm" type="none"/>
          </a:ln>
          <a:effectLst>
            <a:outerShdw blurRad="25400" rotWithShape="0" algn="tl" dir="5400000" dist="25400">
              <a:srgbClr val="ADA48C">
                <a:alpha val="8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23" name="Google Shape;323;p76"/>
          <p:cNvSpPr/>
          <p:nvPr/>
        </p:nvSpPr>
        <p:spPr>
          <a:xfrm rot="2315675">
            <a:off x="182881" y="791308"/>
            <a:ext cx="1125717" cy="826968"/>
          </a:xfrm>
          <a:prstGeom prst="donut">
            <a:avLst>
              <a:gd fmla="val 11833" name="adj"/>
            </a:avLst>
          </a:prstGeom>
          <a:gradFill>
            <a:gsLst>
              <a:gs pos="0">
                <a:srgbClr val="FEFBF4">
                  <a:alpha val="69803"/>
                </a:srgbClr>
              </a:gs>
              <a:gs pos="70000">
                <a:srgbClr val="FFFDF8">
                  <a:alpha val="54901"/>
                </a:srgbClr>
              </a:gs>
              <a:gs pos="100000">
                <a:srgbClr val="EDCF8C">
                  <a:alpha val="60000"/>
                </a:srgbClr>
              </a:gs>
            </a:gsLst>
            <a:path path="circle">
              <a:fillToRect b="100%" r="100%"/>
            </a:path>
            <a:tileRect l="-100%" t="-100%"/>
          </a:gradFill>
          <a:ln cap="rnd" cmpd="sng" w="9525">
            <a:solidFill>
              <a:srgbClr val="C5B390"/>
            </a:solidFill>
            <a:prstDash val="solid"/>
            <a:round/>
            <a:headEnd len="sm" w="sm" type="none"/>
            <a:tailEnd len="sm" w="sm" type="none"/>
          </a:ln>
          <a:effectLst>
            <a:outerShdw blurRad="12700" rotWithShape="0" algn="tl" dir="4500000" dist="15000">
              <a:srgbClr val="564E4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24" name="Google Shape;324;p76"/>
          <p:cNvSpPr/>
          <p:nvPr/>
        </p:nvSpPr>
        <p:spPr>
          <a:xfrm>
            <a:off x="1012873" y="-41"/>
            <a:ext cx="8131127" cy="514354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25" name="Google Shape;325;p76"/>
          <p:cNvSpPr txBox="1"/>
          <p:nvPr>
            <p:ph type="title"/>
          </p:nvPr>
        </p:nvSpPr>
        <p:spPr>
          <a:xfrm>
            <a:off x="1435608" y="205978"/>
            <a:ext cx="749808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3600"/>
              <a:buFont typeface="Gill Sans"/>
              <a:buNone/>
              <a:defRPr b="0" i="0" sz="3600" u="none" cap="none" strike="noStrike">
                <a:solidFill>
                  <a:srgbClr val="56221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26" name="Google Shape;326;p76"/>
          <p:cNvSpPr txBox="1"/>
          <p:nvPr>
            <p:ph idx="1" type="body"/>
          </p:nvPr>
        </p:nvSpPr>
        <p:spPr>
          <a:xfrm>
            <a:off x="1435608" y="1085850"/>
            <a:ext cx="749808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084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⚫"/>
              <a:defRPr b="0" i="0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erdana"/>
              <a:buChar char="◦"/>
              <a:defRPr b="0" i="0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327" name="Google Shape;327;p76"/>
          <p:cNvSpPr txBox="1"/>
          <p:nvPr>
            <p:ph idx="10" type="dt"/>
          </p:nvPr>
        </p:nvSpPr>
        <p:spPr>
          <a:xfrm>
            <a:off x="3581400" y="4729162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328" name="Google Shape;328;p76"/>
          <p:cNvSpPr txBox="1"/>
          <p:nvPr>
            <p:ph idx="11" type="ftr"/>
          </p:nvPr>
        </p:nvSpPr>
        <p:spPr>
          <a:xfrm>
            <a:off x="5715000" y="4729162"/>
            <a:ext cx="2895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329" name="Google Shape;329;p76"/>
          <p:cNvSpPr txBox="1"/>
          <p:nvPr>
            <p:ph idx="12" type="sldNum"/>
          </p:nvPr>
        </p:nvSpPr>
        <p:spPr>
          <a:xfrm>
            <a:off x="8613648" y="4729162"/>
            <a:ext cx="4572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B3A787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30" name="Google Shape;330;p76"/>
          <p:cNvSpPr/>
          <p:nvPr/>
        </p:nvSpPr>
        <p:spPr>
          <a:xfrm>
            <a:off x="1014984" y="-41"/>
            <a:ext cx="73152" cy="5143541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8550" rotWithShape="0" algn="tl" dir="10800000" dist="38000">
              <a:srgbClr val="6F6A5F">
                <a:alpha val="2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1" r:id="rId2"/>
    <p:sldLayoutId id="2147483692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/>
          </a:blip>
          <a:tile algn="tl" flip="xy" tx="0" sx="90000" ty="0" sy="90000"/>
        </a:blipFill>
      </p:bgPr>
    </p:bg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79"/>
          <p:cNvSpPr/>
          <p:nvPr/>
        </p:nvSpPr>
        <p:spPr>
          <a:xfrm>
            <a:off x="-815927" y="-611941"/>
            <a:ext cx="1638887" cy="1229165"/>
          </a:xfrm>
          <a:prstGeom prst="pie">
            <a:avLst>
              <a:gd fmla="val 0" name="adj1"/>
              <a:gd fmla="val 5402120" name="adj2"/>
            </a:avLst>
          </a:prstGeom>
          <a:solidFill>
            <a:srgbClr val="FEF9F3">
              <a:alpha val="32941"/>
            </a:srgbClr>
          </a:solidFill>
          <a:ln cap="rnd" cmpd="sng" w="9525">
            <a:solidFill>
              <a:srgbClr val="D1C19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42" name="Google Shape;342;p79"/>
          <p:cNvSpPr/>
          <p:nvPr/>
        </p:nvSpPr>
        <p:spPr>
          <a:xfrm>
            <a:off x="168817" y="15827"/>
            <a:ext cx="1702191" cy="1276643"/>
          </a:xfrm>
          <a:prstGeom prst="ellipse">
            <a:avLst/>
          </a:prstGeom>
          <a:noFill/>
          <a:ln cap="rnd" cmpd="sng" w="27300">
            <a:solidFill>
              <a:srgbClr val="FFF5DB"/>
            </a:solidFill>
            <a:prstDash val="solid"/>
            <a:round/>
            <a:headEnd len="sm" w="sm" type="none"/>
            <a:tailEnd len="sm" w="sm" type="none"/>
          </a:ln>
          <a:effectLst>
            <a:outerShdw blurRad="25400" rotWithShape="0" algn="tl" dir="5400000" dist="25400">
              <a:srgbClr val="ADA48C">
                <a:alpha val="8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43" name="Google Shape;343;p79"/>
          <p:cNvSpPr/>
          <p:nvPr/>
        </p:nvSpPr>
        <p:spPr>
          <a:xfrm rot="2315675">
            <a:off x="182881" y="791308"/>
            <a:ext cx="1125717" cy="826968"/>
          </a:xfrm>
          <a:prstGeom prst="donut">
            <a:avLst>
              <a:gd fmla="val 11833" name="adj"/>
            </a:avLst>
          </a:prstGeom>
          <a:gradFill>
            <a:gsLst>
              <a:gs pos="0">
                <a:srgbClr val="FEFBF4">
                  <a:alpha val="69803"/>
                </a:srgbClr>
              </a:gs>
              <a:gs pos="70000">
                <a:srgbClr val="FFFDF8">
                  <a:alpha val="54901"/>
                </a:srgbClr>
              </a:gs>
              <a:gs pos="100000">
                <a:srgbClr val="EDCF8C">
                  <a:alpha val="60000"/>
                </a:srgbClr>
              </a:gs>
            </a:gsLst>
            <a:path path="circle">
              <a:fillToRect b="100%" r="100%"/>
            </a:path>
            <a:tileRect l="-100%" t="-100%"/>
          </a:gradFill>
          <a:ln cap="rnd" cmpd="sng" w="9525">
            <a:solidFill>
              <a:srgbClr val="C5B390"/>
            </a:solidFill>
            <a:prstDash val="solid"/>
            <a:round/>
            <a:headEnd len="sm" w="sm" type="none"/>
            <a:tailEnd len="sm" w="sm" type="none"/>
          </a:ln>
          <a:effectLst>
            <a:outerShdw blurRad="12700" rotWithShape="0" algn="tl" dir="4500000" dist="15000">
              <a:srgbClr val="564E4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44" name="Google Shape;344;p79"/>
          <p:cNvSpPr/>
          <p:nvPr/>
        </p:nvSpPr>
        <p:spPr>
          <a:xfrm>
            <a:off x="1012873" y="-41"/>
            <a:ext cx="8131127" cy="514354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45" name="Google Shape;345;p79"/>
          <p:cNvSpPr txBox="1"/>
          <p:nvPr>
            <p:ph type="title"/>
          </p:nvPr>
        </p:nvSpPr>
        <p:spPr>
          <a:xfrm>
            <a:off x="1435608" y="205978"/>
            <a:ext cx="749808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3600"/>
              <a:buFont typeface="Gill Sans"/>
              <a:buNone/>
              <a:defRPr b="0" i="0" sz="3600" u="none" cap="none" strike="noStrike">
                <a:solidFill>
                  <a:srgbClr val="56221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46" name="Google Shape;346;p79"/>
          <p:cNvSpPr txBox="1"/>
          <p:nvPr>
            <p:ph idx="1" type="body"/>
          </p:nvPr>
        </p:nvSpPr>
        <p:spPr>
          <a:xfrm>
            <a:off x="1435608" y="1085850"/>
            <a:ext cx="749808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084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⚫"/>
              <a:defRPr b="0" i="0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erdana"/>
              <a:buChar char="◦"/>
              <a:defRPr b="0" i="0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347" name="Google Shape;347;p79"/>
          <p:cNvSpPr txBox="1"/>
          <p:nvPr>
            <p:ph idx="10" type="dt"/>
          </p:nvPr>
        </p:nvSpPr>
        <p:spPr>
          <a:xfrm>
            <a:off x="3581400" y="4729162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348" name="Google Shape;348;p79"/>
          <p:cNvSpPr txBox="1"/>
          <p:nvPr>
            <p:ph idx="11" type="ftr"/>
          </p:nvPr>
        </p:nvSpPr>
        <p:spPr>
          <a:xfrm>
            <a:off x="5715000" y="4729162"/>
            <a:ext cx="2895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349" name="Google Shape;349;p79"/>
          <p:cNvSpPr txBox="1"/>
          <p:nvPr>
            <p:ph idx="12" type="sldNum"/>
          </p:nvPr>
        </p:nvSpPr>
        <p:spPr>
          <a:xfrm>
            <a:off x="8613648" y="4729162"/>
            <a:ext cx="4572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B3A787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50" name="Google Shape;350;p79"/>
          <p:cNvSpPr/>
          <p:nvPr/>
        </p:nvSpPr>
        <p:spPr>
          <a:xfrm>
            <a:off x="1014984" y="-41"/>
            <a:ext cx="73152" cy="5143541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8550" rotWithShape="0" algn="tl" dir="10800000" dist="38000">
              <a:srgbClr val="6F6A5F">
                <a:alpha val="2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4" r:id="rId2"/>
    <p:sldLayoutId id="2147483695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/>
          </a:blip>
          <a:tile algn="tl" flip="xy" tx="0" sx="90000" ty="0" sy="90000"/>
        </a:blipFill>
      </p:bgPr>
    </p:bg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82"/>
          <p:cNvSpPr/>
          <p:nvPr/>
        </p:nvSpPr>
        <p:spPr>
          <a:xfrm>
            <a:off x="-815927" y="-611940"/>
            <a:ext cx="1638887" cy="1229165"/>
          </a:xfrm>
          <a:prstGeom prst="pie">
            <a:avLst>
              <a:gd fmla="val 0" name="adj1"/>
              <a:gd fmla="val 5402120" name="adj2"/>
            </a:avLst>
          </a:prstGeom>
          <a:solidFill>
            <a:srgbClr val="FEF9F3">
              <a:alpha val="32941"/>
            </a:srgbClr>
          </a:solidFill>
          <a:ln cap="rnd" cmpd="sng" w="9525">
            <a:solidFill>
              <a:srgbClr val="D1C19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62" name="Google Shape;362;p82"/>
          <p:cNvSpPr/>
          <p:nvPr/>
        </p:nvSpPr>
        <p:spPr>
          <a:xfrm>
            <a:off x="168818" y="15828"/>
            <a:ext cx="1702191" cy="1276643"/>
          </a:xfrm>
          <a:prstGeom prst="ellipse">
            <a:avLst/>
          </a:prstGeom>
          <a:noFill/>
          <a:ln cap="rnd" cmpd="sng" w="27300">
            <a:solidFill>
              <a:srgbClr val="FFF5DB"/>
            </a:solidFill>
            <a:prstDash val="solid"/>
            <a:round/>
            <a:headEnd len="sm" w="sm" type="none"/>
            <a:tailEnd len="sm" w="sm" type="none"/>
          </a:ln>
          <a:effectLst>
            <a:outerShdw blurRad="25400" rotWithShape="0" algn="tl" dir="5400000" dist="25400">
              <a:srgbClr val="ADA48C">
                <a:alpha val="8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63" name="Google Shape;363;p82"/>
          <p:cNvSpPr/>
          <p:nvPr/>
        </p:nvSpPr>
        <p:spPr>
          <a:xfrm rot="2315675">
            <a:off x="182881" y="791308"/>
            <a:ext cx="1125717" cy="826968"/>
          </a:xfrm>
          <a:prstGeom prst="donut">
            <a:avLst>
              <a:gd fmla="val 11833" name="adj"/>
            </a:avLst>
          </a:prstGeom>
          <a:gradFill>
            <a:gsLst>
              <a:gs pos="0">
                <a:srgbClr val="FEFBF4">
                  <a:alpha val="69803"/>
                </a:srgbClr>
              </a:gs>
              <a:gs pos="70000">
                <a:srgbClr val="FFFDF8">
                  <a:alpha val="54901"/>
                </a:srgbClr>
              </a:gs>
              <a:gs pos="100000">
                <a:srgbClr val="EDCF8C">
                  <a:alpha val="60000"/>
                </a:srgbClr>
              </a:gs>
            </a:gsLst>
            <a:path path="circle">
              <a:fillToRect b="100%" r="100%"/>
            </a:path>
            <a:tileRect l="-100%" t="-100%"/>
          </a:gradFill>
          <a:ln cap="rnd" cmpd="sng" w="9525">
            <a:solidFill>
              <a:srgbClr val="C5B390"/>
            </a:solidFill>
            <a:prstDash val="solid"/>
            <a:round/>
            <a:headEnd len="sm" w="sm" type="none"/>
            <a:tailEnd len="sm" w="sm" type="none"/>
          </a:ln>
          <a:effectLst>
            <a:outerShdw blurRad="12700" rotWithShape="0" algn="tl" dir="4500000" dist="15000">
              <a:srgbClr val="564E4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64" name="Google Shape;364;p82"/>
          <p:cNvSpPr/>
          <p:nvPr/>
        </p:nvSpPr>
        <p:spPr>
          <a:xfrm>
            <a:off x="1012873" y="-40"/>
            <a:ext cx="8131127" cy="514354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65" name="Google Shape;365;p82"/>
          <p:cNvSpPr txBox="1"/>
          <p:nvPr>
            <p:ph type="title"/>
          </p:nvPr>
        </p:nvSpPr>
        <p:spPr>
          <a:xfrm>
            <a:off x="1435608" y="205978"/>
            <a:ext cx="749808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  <a:defRPr b="0" i="0" sz="4300" u="none" cap="none" strike="noStrike">
                <a:solidFill>
                  <a:srgbClr val="56221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66" name="Google Shape;366;p82"/>
          <p:cNvSpPr txBox="1"/>
          <p:nvPr>
            <p:ph idx="1" type="body"/>
          </p:nvPr>
        </p:nvSpPr>
        <p:spPr>
          <a:xfrm>
            <a:off x="1435608" y="1085850"/>
            <a:ext cx="749808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116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⚫"/>
              <a:defRPr b="0" i="0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Char char="◦"/>
              <a:defRPr b="0" i="0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367" name="Google Shape;367;p82"/>
          <p:cNvSpPr txBox="1"/>
          <p:nvPr>
            <p:ph idx="10" type="dt"/>
          </p:nvPr>
        </p:nvSpPr>
        <p:spPr>
          <a:xfrm>
            <a:off x="3581400" y="4729162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368" name="Google Shape;368;p82"/>
          <p:cNvSpPr txBox="1"/>
          <p:nvPr>
            <p:ph idx="11" type="ftr"/>
          </p:nvPr>
        </p:nvSpPr>
        <p:spPr>
          <a:xfrm>
            <a:off x="5715000" y="4729162"/>
            <a:ext cx="2895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369" name="Google Shape;369;p82"/>
          <p:cNvSpPr txBox="1"/>
          <p:nvPr>
            <p:ph idx="12" type="sldNum"/>
          </p:nvPr>
        </p:nvSpPr>
        <p:spPr>
          <a:xfrm>
            <a:off x="8613648" y="4729162"/>
            <a:ext cx="4572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B3A787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70" name="Google Shape;370;p82"/>
          <p:cNvSpPr/>
          <p:nvPr/>
        </p:nvSpPr>
        <p:spPr>
          <a:xfrm>
            <a:off x="1014984" y="-40"/>
            <a:ext cx="73152" cy="5143541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8550" rotWithShape="0" algn="tl" dir="10800000" dist="38000">
              <a:srgbClr val="6F6A5F">
                <a:alpha val="2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1"/>
          <p:cNvSpPr txBox="1"/>
          <p:nvPr/>
        </p:nvSpPr>
        <p:spPr>
          <a:xfrm>
            <a:off x="990600" y="1597860"/>
            <a:ext cx="8153400" cy="11021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rPr>
              <a:t>Efficient</a:t>
            </a:r>
            <a:r>
              <a:rPr b="0" i="0" lang="en-US" sz="4400" u="none" cap="none" strike="noStrik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 Test Suite Management        						cont…</a:t>
            </a:r>
            <a:endParaRPr b="0" i="0" sz="1800" u="none" cap="none" strike="noStrike">
              <a:solidFill>
                <a:schemeClr val="accent5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50" name="Google Shape;450;p1"/>
          <p:cNvSpPr txBox="1"/>
          <p:nvPr/>
        </p:nvSpPr>
        <p:spPr>
          <a:xfrm>
            <a:off x="1371600" y="2914650"/>
            <a:ext cx="6400440" cy="13140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51" name="Google Shape;451;p1"/>
          <p:cNvSpPr/>
          <p:nvPr/>
        </p:nvSpPr>
        <p:spPr>
          <a:xfrm>
            <a:off x="914400" y="3143340"/>
            <a:ext cx="8153400" cy="2000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Dr. Durga Prasad Mohapatra</a:t>
            </a:r>
            <a:endParaRPr b="0" i="0" sz="20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Professor </a:t>
            </a:r>
            <a:endParaRPr b="0" i="0" sz="20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Dept. of CSE, NIT Rourkela</a:t>
            </a:r>
            <a:endParaRPr b="0" i="0" sz="20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10"/>
          <p:cNvSpPr txBox="1"/>
          <p:nvPr>
            <p:ph type="title"/>
          </p:nvPr>
        </p:nvSpPr>
        <p:spPr>
          <a:xfrm>
            <a:off x="1371600" y="53578"/>
            <a:ext cx="749808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3600"/>
              <a:buFont typeface="Gill Sans"/>
              <a:buNone/>
            </a:pPr>
            <a:r>
              <a:rPr lang="en-US"/>
              <a:t>Steps for Module Coupling Slice-Based </a:t>
            </a:r>
            <a:br>
              <a:rPr lang="en-US"/>
            </a:br>
            <a:r>
              <a:rPr lang="en-US"/>
              <a:t>Test Case Prioritization</a:t>
            </a:r>
            <a:endParaRPr/>
          </a:p>
        </p:txBody>
      </p:sp>
      <p:sp>
        <p:nvSpPr>
          <p:cNvPr id="505" name="Google Shape;505;p10"/>
          <p:cNvSpPr txBox="1"/>
          <p:nvPr>
            <p:ph idx="1" type="body"/>
          </p:nvPr>
        </p:nvSpPr>
        <p:spPr>
          <a:xfrm>
            <a:off x="1066800" y="1352550"/>
            <a:ext cx="79248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82296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b="1" lang="en-US"/>
              <a:t>Step </a:t>
            </a:r>
            <a:r>
              <a:rPr b="1" lang="en-US"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/>
              <a:t>: Find the highly affected module whenever there is a change in a module.</a:t>
            </a:r>
            <a:endParaRPr/>
          </a:p>
          <a:p>
            <a:pPr indent="0" lvl="0" marL="82296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None/>
            </a:pPr>
            <a:r>
              <a:rPr b="1" lang="en-US"/>
              <a:t>Step 2</a:t>
            </a:r>
            <a:r>
              <a:rPr lang="en-US"/>
              <a:t>: Prioritize the test cases of the affected module identified in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Step 1</a:t>
            </a:r>
            <a:r>
              <a:rPr lang="en-US"/>
              <a:t>.</a:t>
            </a:r>
            <a:endParaRPr/>
          </a:p>
          <a:p>
            <a:pPr indent="-283464" lvl="0" marL="36576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Char char="⚫"/>
            </a:pPr>
            <a:r>
              <a:rPr lang="en-US"/>
              <a:t>In both steps, coupling information between modules is considered.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11"/>
          <p:cNvSpPr txBox="1"/>
          <p:nvPr>
            <p:ph type="title"/>
          </p:nvPr>
        </p:nvSpPr>
        <p:spPr>
          <a:xfrm>
            <a:off x="1371600" y="133350"/>
            <a:ext cx="76962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3200"/>
              <a:buFont typeface="Gill Sans"/>
              <a:buNone/>
            </a:pPr>
            <a:r>
              <a:rPr lang="en-US" sz="3200"/>
              <a:t>Module Coupling Slice-Based  Test Case   			Prioritization               </a:t>
            </a:r>
            <a:r>
              <a:rPr lang="en-US" sz="2400"/>
              <a:t>cont…</a:t>
            </a:r>
            <a:endParaRPr/>
          </a:p>
        </p:txBody>
      </p:sp>
      <p:sp>
        <p:nvSpPr>
          <p:cNvPr id="511" name="Google Shape;511;p11"/>
          <p:cNvSpPr txBox="1"/>
          <p:nvPr>
            <p:ph idx="1" type="body"/>
          </p:nvPr>
        </p:nvSpPr>
        <p:spPr>
          <a:xfrm>
            <a:off x="990600" y="1352550"/>
            <a:ext cx="80010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3464" lvl="0" marL="36576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Char char="⚫"/>
            </a:pPr>
            <a:r>
              <a:rPr lang="en-US"/>
              <a:t>When  there is a change in a module, there will be some effect on other modules which are coupled with this module.</a:t>
            </a:r>
            <a:endParaRPr/>
          </a:p>
          <a:p>
            <a:pPr indent="-283464" lvl="0" marL="36576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Char char="⚫"/>
            </a:pPr>
            <a:r>
              <a:rPr lang="en-US"/>
              <a:t>Based on the coupling information between the modules, the highly affected module can be identified.</a:t>
            </a:r>
            <a:endParaRPr/>
          </a:p>
          <a:p>
            <a:pPr indent="-141223" lvl="0" marL="36576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12"/>
          <p:cNvSpPr txBox="1"/>
          <p:nvPr>
            <p:ph type="title"/>
          </p:nvPr>
        </p:nvSpPr>
        <p:spPr>
          <a:xfrm>
            <a:off x="1001110" y="0"/>
            <a:ext cx="81534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3600"/>
              <a:buFont typeface="Gill Sans"/>
              <a:buNone/>
            </a:pPr>
            <a:r>
              <a:rPr lang="en-US"/>
              <a:t>Module-Coupling Effect</a:t>
            </a:r>
            <a:endParaRPr/>
          </a:p>
        </p:txBody>
      </p:sp>
      <p:sp>
        <p:nvSpPr>
          <p:cNvPr id="517" name="Google Shape;517;p12"/>
          <p:cNvSpPr txBox="1"/>
          <p:nvPr>
            <p:ph idx="1" type="body"/>
          </p:nvPr>
        </p:nvSpPr>
        <p:spPr>
          <a:xfrm>
            <a:off x="990600" y="971550"/>
            <a:ext cx="8153400" cy="4171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3464" lvl="0" marL="36576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Char char="⚫"/>
            </a:pPr>
            <a:r>
              <a:rPr lang="en-US"/>
              <a:t>The effect is worse if there is high coupling between the modules causing high probability of errors. This is called as </a:t>
            </a:r>
            <a:r>
              <a:rPr i="1" lang="en-US"/>
              <a:t>Module-Coupling Effect</a:t>
            </a:r>
            <a:r>
              <a:rPr lang="en-US"/>
              <a:t>. </a:t>
            </a:r>
            <a:endParaRPr/>
          </a:p>
          <a:p>
            <a:pPr indent="-283464" lvl="0" marL="36576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Char char="⚫"/>
            </a:pPr>
            <a:r>
              <a:rPr lang="en-US"/>
              <a:t>If regression test case prioritization is done based on this module coupling effect, there will be high percentage of detecting </a:t>
            </a:r>
            <a:r>
              <a:rPr b="1" lang="en-US"/>
              <a:t>critical errors </a:t>
            </a:r>
            <a:r>
              <a:rPr lang="en-US"/>
              <a:t>that have been propagated to other modules due to any change in a module.</a:t>
            </a:r>
            <a:endParaRPr/>
          </a:p>
          <a:p>
            <a:pPr indent="-141223" lvl="0" marL="36576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13"/>
          <p:cNvSpPr txBox="1"/>
          <p:nvPr>
            <p:ph type="title"/>
          </p:nvPr>
        </p:nvSpPr>
        <p:spPr>
          <a:xfrm>
            <a:off x="1001110" y="0"/>
            <a:ext cx="81534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3600"/>
              <a:buFont typeface="Gill Sans"/>
              <a:buNone/>
            </a:pPr>
            <a:r>
              <a:rPr lang="en-US"/>
              <a:t>Example Call Graph</a:t>
            </a:r>
            <a:endParaRPr/>
          </a:p>
        </p:txBody>
      </p:sp>
      <p:sp>
        <p:nvSpPr>
          <p:cNvPr id="523" name="Google Shape;523;p13"/>
          <p:cNvSpPr txBox="1"/>
          <p:nvPr>
            <p:ph idx="1" type="body"/>
          </p:nvPr>
        </p:nvSpPr>
        <p:spPr>
          <a:xfrm>
            <a:off x="990600" y="971550"/>
            <a:ext cx="8153400" cy="4171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82296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  <a:p>
            <a:pPr indent="-161543" lvl="0" marL="36576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</p:txBody>
      </p:sp>
      <p:pic>
        <p:nvPicPr>
          <p:cNvPr id="524" name="Google Shape;52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944617"/>
            <a:ext cx="7924800" cy="38655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14"/>
          <p:cNvSpPr txBox="1"/>
          <p:nvPr>
            <p:ph type="title"/>
          </p:nvPr>
        </p:nvSpPr>
        <p:spPr>
          <a:xfrm>
            <a:off x="1001110" y="0"/>
            <a:ext cx="81534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3600"/>
              <a:buFont typeface="Gill Sans"/>
              <a:buNone/>
            </a:pPr>
            <a:r>
              <a:rPr lang="en-US"/>
              <a:t>Module-Coupling Effect     cont…</a:t>
            </a:r>
            <a:endParaRPr/>
          </a:p>
        </p:txBody>
      </p:sp>
      <p:sp>
        <p:nvSpPr>
          <p:cNvPr id="530" name="Google Shape;530;p14"/>
          <p:cNvSpPr txBox="1"/>
          <p:nvPr>
            <p:ph idx="1" type="body"/>
          </p:nvPr>
        </p:nvSpPr>
        <p:spPr>
          <a:xfrm>
            <a:off x="990600" y="971550"/>
            <a:ext cx="8153400" cy="4171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3464" lvl="0" marL="36576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Char char="⚫"/>
            </a:pPr>
            <a:r>
              <a:rPr lang="en-US" sz="2400"/>
              <a:t>Modules 17 and 18 are being called by multiple modules.</a:t>
            </a:r>
            <a:endParaRPr/>
          </a:p>
          <a:p>
            <a:pPr indent="-283464" lvl="0" marL="36576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Char char="⚫"/>
            </a:pPr>
            <a:r>
              <a:rPr lang="en-US" sz="2400"/>
              <a:t>If there is any change in these modules 17 &amp; 18, then modules 9,11and 12,13 will be affected respectively.</a:t>
            </a:r>
            <a:endParaRPr/>
          </a:p>
          <a:p>
            <a:pPr indent="-283464" lvl="0" marL="36576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Char char="⚫"/>
            </a:pPr>
            <a:r>
              <a:rPr lang="en-US" sz="2400"/>
              <a:t>If there is no prioritization, then according to regression testing, all test cases of all the affected modules will be executed, thus increasing the testing time and effort.</a:t>
            </a:r>
            <a:endParaRPr/>
          </a:p>
          <a:p>
            <a:pPr indent="-283464" lvl="0" marL="36576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Char char="⚫"/>
            </a:pPr>
            <a:r>
              <a:rPr lang="en-US" sz="2400"/>
              <a:t>If the coupling type between modules is known, then a prioritization scheme can be developed based on this coupling information.</a:t>
            </a:r>
            <a:endParaRPr/>
          </a:p>
          <a:p>
            <a:pPr indent="0" lvl="0" marL="82296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  <a:p>
            <a:pPr indent="-161543" lvl="0" marL="36576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15"/>
          <p:cNvSpPr txBox="1"/>
          <p:nvPr>
            <p:ph type="title"/>
          </p:nvPr>
        </p:nvSpPr>
        <p:spPr>
          <a:xfrm>
            <a:off x="1001110" y="0"/>
            <a:ext cx="81534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3200"/>
              <a:buFont typeface="Gill Sans"/>
              <a:buNone/>
            </a:pPr>
            <a:r>
              <a:rPr lang="en-US" sz="3200"/>
              <a:t>Module Coupling Slice-Based Test Case Prioritization    </a:t>
            </a:r>
            <a:r>
              <a:rPr lang="en-US" sz="2400"/>
              <a:t>cont…</a:t>
            </a:r>
            <a:endParaRPr sz="3200"/>
          </a:p>
        </p:txBody>
      </p:sp>
      <p:sp>
        <p:nvSpPr>
          <p:cNvPr id="536" name="Google Shape;536;p15"/>
          <p:cNvSpPr txBox="1"/>
          <p:nvPr>
            <p:ph idx="1" type="body"/>
          </p:nvPr>
        </p:nvSpPr>
        <p:spPr>
          <a:xfrm>
            <a:off x="990600" y="971550"/>
            <a:ext cx="8153400" cy="4171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3464" lvl="0" marL="36576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Char char="⚫"/>
            </a:pPr>
            <a:r>
              <a:rPr lang="en-US" sz="2400"/>
              <a:t>Modules having worst type of coupling will be prioritized over other modules and their test cases.</a:t>
            </a:r>
            <a:endParaRPr/>
          </a:p>
          <a:p>
            <a:pPr indent="-283464" lvl="0" marL="36576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Char char="⚫"/>
            </a:pPr>
            <a:r>
              <a:rPr lang="en-US" sz="2400"/>
              <a:t>Module dependence can be identified by coupling and cohesion.</a:t>
            </a:r>
            <a:endParaRPr/>
          </a:p>
          <a:p>
            <a:pPr indent="-283464" lvl="0" marL="36576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Char char="⚫"/>
            </a:pPr>
            <a:r>
              <a:rPr lang="en-US" sz="2400"/>
              <a:t>A quantitative measure of the dependence of modules will be useful to find out the stability of the design.</a:t>
            </a:r>
            <a:endParaRPr/>
          </a:p>
          <a:p>
            <a:pPr indent="-283464" lvl="0" marL="36576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Char char="⚫"/>
            </a:pPr>
            <a:r>
              <a:rPr lang="en-US" sz="2400"/>
              <a:t>The work is based on the premise that different values can be assigned for various types of module coupling and cohesion.</a:t>
            </a:r>
            <a:endParaRPr/>
          </a:p>
          <a:p>
            <a:pPr indent="0" lvl="0" marL="82296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  <a:p>
            <a:pPr indent="-161543" lvl="0" marL="36576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16"/>
          <p:cNvSpPr txBox="1"/>
          <p:nvPr>
            <p:ph type="title"/>
          </p:nvPr>
        </p:nvSpPr>
        <p:spPr>
          <a:xfrm>
            <a:off x="1001110" y="0"/>
            <a:ext cx="81534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3200"/>
              <a:buFont typeface="Gill Sans"/>
              <a:buNone/>
            </a:pPr>
            <a:r>
              <a:rPr lang="en-US" sz="3200"/>
              <a:t>Module Coupling Slice-Based Test Case Prioritization    </a:t>
            </a:r>
            <a:r>
              <a:rPr lang="en-US" sz="2400"/>
              <a:t>cont…</a:t>
            </a:r>
            <a:endParaRPr sz="3200"/>
          </a:p>
        </p:txBody>
      </p:sp>
      <p:sp>
        <p:nvSpPr>
          <p:cNvPr id="542" name="Google Shape;542;p16"/>
          <p:cNvSpPr txBox="1"/>
          <p:nvPr>
            <p:ph idx="1" type="body"/>
          </p:nvPr>
        </p:nvSpPr>
        <p:spPr>
          <a:xfrm>
            <a:off x="990600" y="971550"/>
            <a:ext cx="8153400" cy="4171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82296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  <a:p>
            <a:pPr indent="-161543" lvl="0" marL="36576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</p:txBody>
      </p:sp>
      <p:graphicFrame>
        <p:nvGraphicFramePr>
          <p:cNvPr id="543" name="Google Shape;543;p16"/>
          <p:cNvGraphicFramePr/>
          <p:nvPr/>
        </p:nvGraphicFramePr>
        <p:xfrm>
          <a:off x="2057400" y="14287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{FDFCE2DE-BC62-495F-9679-8B2089C11F99}</a:tableStyleId>
              </a:tblPr>
              <a:tblGrid>
                <a:gridCol w="3276600"/>
                <a:gridCol w="3276600"/>
              </a:tblGrid>
              <a:tr h="438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Coupling Types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Value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</a:tr>
              <a:tr h="438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Content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0.95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</a:tr>
              <a:tr h="438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Common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0.70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</a:tr>
              <a:tr h="438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External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0.60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</a:tr>
              <a:tr h="438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Control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0.50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</a:tr>
              <a:tr h="438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Stamp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0.35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</a:tr>
              <a:tr h="438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Data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0.20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544" name="Google Shape;544;p16"/>
          <p:cNvSpPr txBox="1"/>
          <p:nvPr/>
        </p:nvSpPr>
        <p:spPr>
          <a:xfrm>
            <a:off x="1524000" y="1080016"/>
            <a:ext cx="814289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Table </a:t>
            </a: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: </a:t>
            </a:r>
            <a:r>
              <a:rPr b="0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Coupling types and their values</a:t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17"/>
          <p:cNvSpPr txBox="1"/>
          <p:nvPr>
            <p:ph type="title"/>
          </p:nvPr>
        </p:nvSpPr>
        <p:spPr>
          <a:xfrm>
            <a:off x="1001110" y="0"/>
            <a:ext cx="81534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3200"/>
              <a:buFont typeface="Gill Sans"/>
              <a:buNone/>
            </a:pPr>
            <a:r>
              <a:rPr lang="en-US" sz="3200"/>
              <a:t>Module Coupling Slice-Based Test Case Prioritization       </a:t>
            </a:r>
            <a:r>
              <a:rPr lang="en-US" sz="2400"/>
              <a:t>cont…</a:t>
            </a:r>
            <a:endParaRPr sz="3200"/>
          </a:p>
        </p:txBody>
      </p:sp>
      <p:sp>
        <p:nvSpPr>
          <p:cNvPr id="550" name="Google Shape;550;p17"/>
          <p:cNvSpPr txBox="1"/>
          <p:nvPr>
            <p:ph idx="1" type="body"/>
          </p:nvPr>
        </p:nvSpPr>
        <p:spPr>
          <a:xfrm>
            <a:off x="990600" y="971550"/>
            <a:ext cx="8153400" cy="4171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82296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  <a:p>
            <a:pPr indent="-161543" lvl="0" marL="36576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</p:txBody>
      </p:sp>
      <p:graphicFrame>
        <p:nvGraphicFramePr>
          <p:cNvPr id="551" name="Google Shape;551;p17"/>
          <p:cNvGraphicFramePr/>
          <p:nvPr/>
        </p:nvGraphicFramePr>
        <p:xfrm>
          <a:off x="1752600" y="13525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{FDFCE2DE-BC62-495F-9679-8B2089C11F99}</a:tableStyleId>
              </a:tblPr>
              <a:tblGrid>
                <a:gridCol w="3505200"/>
                <a:gridCol w="3505200"/>
              </a:tblGrid>
              <a:tr h="438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Cohesion Types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Value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</a:tr>
              <a:tr h="438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Coincidental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0.95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</a:tr>
              <a:tr h="438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Logical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0.40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</a:tr>
              <a:tr h="438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Temporal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0.60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</a:tr>
              <a:tr h="438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Procedural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0.40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</a:tr>
              <a:tr h="438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Communicational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0.25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</a:tr>
              <a:tr h="438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Sequential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0.20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</a:tr>
              <a:tr h="438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Functional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0.20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552" name="Google Shape;552;p17"/>
          <p:cNvSpPr txBox="1"/>
          <p:nvPr/>
        </p:nvSpPr>
        <p:spPr>
          <a:xfrm>
            <a:off x="1769165" y="971550"/>
            <a:ext cx="814289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Table 2: </a:t>
            </a:r>
            <a:r>
              <a:rPr b="0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Cohesion types and their values</a:t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18"/>
          <p:cNvSpPr txBox="1"/>
          <p:nvPr>
            <p:ph type="title"/>
          </p:nvPr>
        </p:nvSpPr>
        <p:spPr>
          <a:xfrm>
            <a:off x="1001110" y="57150"/>
            <a:ext cx="81534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3200"/>
              <a:buFont typeface="Gill Sans"/>
              <a:buNone/>
            </a:pPr>
            <a:r>
              <a:rPr lang="en-US" sz="3200"/>
              <a:t>Module Coupling Slice-Based Test Case Prioritization </a:t>
            </a:r>
            <a:r>
              <a:rPr lang="en-US" sz="2400"/>
              <a:t>            cont…</a:t>
            </a:r>
            <a:endParaRPr sz="3200"/>
          </a:p>
        </p:txBody>
      </p:sp>
      <p:sp>
        <p:nvSpPr>
          <p:cNvPr id="558" name="Google Shape;558;p18"/>
          <p:cNvSpPr txBox="1"/>
          <p:nvPr>
            <p:ph idx="1" type="body"/>
          </p:nvPr>
        </p:nvSpPr>
        <p:spPr>
          <a:xfrm>
            <a:off x="990600" y="1733550"/>
            <a:ext cx="8153400" cy="3409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3464" lvl="0" marL="36576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Char char="⚫"/>
            </a:pPr>
            <a:r>
              <a:rPr lang="en-US" sz="2400"/>
              <a:t>A matrix can be obtained by using the 2 tables, which gives the dependence among all the modules in a program.</a:t>
            </a:r>
            <a:endParaRPr/>
          </a:p>
          <a:p>
            <a:pPr indent="-283464" lvl="0" marL="36576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Char char="⚫"/>
            </a:pPr>
            <a:r>
              <a:rPr lang="en-US" sz="2400"/>
              <a:t>This dependence matrix describes the probability of having to change module i, given that module j has been changed.</a:t>
            </a:r>
            <a:endParaRPr/>
          </a:p>
          <a:p>
            <a:pPr indent="-283464" lvl="0" marL="36576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Char char="⚫"/>
            </a:pPr>
            <a:r>
              <a:rPr lang="en-US" sz="2400"/>
              <a:t>Module Dependence Matrix is derived using the following 3 steps:</a:t>
            </a:r>
            <a:endParaRPr/>
          </a:p>
          <a:p>
            <a:pPr indent="0" lvl="0" marL="82296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  <a:p>
            <a:pPr indent="-161543" lvl="0" marL="36576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  <a:p>
            <a:pPr indent="-161543" lvl="0" marL="36576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19"/>
          <p:cNvSpPr txBox="1"/>
          <p:nvPr>
            <p:ph type="title"/>
          </p:nvPr>
        </p:nvSpPr>
        <p:spPr>
          <a:xfrm>
            <a:off x="1001110" y="57150"/>
            <a:ext cx="81534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3200"/>
              <a:buFont typeface="Gill Sans"/>
              <a:buNone/>
            </a:pPr>
            <a:r>
              <a:rPr lang="en-US" sz="3200"/>
              <a:t>Steps for Module Dependence Matrix</a:t>
            </a:r>
            <a:endParaRPr/>
          </a:p>
        </p:txBody>
      </p:sp>
      <p:sp>
        <p:nvSpPr>
          <p:cNvPr id="564" name="Google Shape;564;p19"/>
          <p:cNvSpPr txBox="1"/>
          <p:nvPr>
            <p:ph idx="1" type="body"/>
          </p:nvPr>
        </p:nvSpPr>
        <p:spPr>
          <a:xfrm>
            <a:off x="990600" y="1428750"/>
            <a:ext cx="8153400" cy="4095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82296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b="1" lang="en-US" sz="2400"/>
              <a:t>Step 1:  </a:t>
            </a:r>
            <a:endParaRPr/>
          </a:p>
          <a:p>
            <a:pPr indent="-514350" lvl="0" marL="596646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AutoNum type="romanLcParenBoth"/>
            </a:pPr>
            <a:r>
              <a:rPr lang="en-US" sz="2400"/>
              <a:t>Determine the coupling among all the modules in the program.</a:t>
            </a:r>
            <a:endParaRPr/>
          </a:p>
          <a:p>
            <a:pPr indent="-514350" lvl="0" marL="596646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AutoNum type="romanLcParenBoth"/>
            </a:pPr>
            <a:r>
              <a:rPr lang="en-US" sz="2400"/>
              <a:t>Construct an mxm coupling matrix, where m is the number  of modules. Using Table 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400"/>
              <a:t>, fill the elements of matrix. Element </a:t>
            </a:r>
            <a:r>
              <a:rPr b="1" lang="en-US" sz="2400"/>
              <a:t>C</a:t>
            </a:r>
            <a:r>
              <a:rPr b="1" baseline="-25000" lang="en-US" sz="2400"/>
              <a:t>ij </a:t>
            </a:r>
            <a:r>
              <a:rPr b="1" lang="en-US" sz="2400"/>
              <a:t> </a:t>
            </a:r>
            <a:r>
              <a:rPr lang="en-US" sz="2400"/>
              <a:t>represents coupling between modules i and j. </a:t>
            </a:r>
            <a:endParaRPr/>
          </a:p>
          <a:p>
            <a:pPr indent="-514350" lvl="0" marL="596646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AutoNum type="romanLcParenBoth"/>
            </a:pPr>
            <a:r>
              <a:rPr lang="en-US" sz="2400"/>
              <a:t>This matrix is symmetric, i.e. </a:t>
            </a:r>
            <a:r>
              <a:rPr b="1" lang="en-US" sz="2400"/>
              <a:t>C</a:t>
            </a:r>
            <a:r>
              <a:rPr b="1" baseline="-25000" lang="en-US" sz="2400"/>
              <a:t>ij</a:t>
            </a:r>
            <a:r>
              <a:rPr b="1" lang="en-US" sz="2400"/>
              <a:t> = C</a:t>
            </a:r>
            <a:r>
              <a:rPr b="1" baseline="-25000" lang="en-US" sz="2400"/>
              <a:t>ji</a:t>
            </a:r>
            <a:r>
              <a:rPr b="1" lang="en-US" sz="2400"/>
              <a:t> </a:t>
            </a:r>
            <a:r>
              <a:rPr lang="en-US" sz="2400"/>
              <a:t>for all i and j. </a:t>
            </a:r>
            <a:endParaRPr/>
          </a:p>
          <a:p>
            <a:pPr indent="-514350" lvl="0" marL="596646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AutoNum type="romanLcParenBoth"/>
            </a:pPr>
            <a:r>
              <a:rPr lang="en-US" sz="2400"/>
              <a:t>Elements on the diagonal are all 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400"/>
              <a:t> (C</a:t>
            </a:r>
            <a:r>
              <a:rPr baseline="-25000" lang="en-US" sz="2400"/>
              <a:t>ij</a:t>
            </a:r>
            <a:r>
              <a:rPr lang="en-US" sz="2400"/>
              <a:t> = 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400"/>
              <a:t>for all i</a:t>
            </a:r>
            <a:r>
              <a:rPr b="1" lang="en-US" sz="2400"/>
              <a:t> </a:t>
            </a:r>
            <a:r>
              <a:rPr lang="en-US" sz="2400"/>
              <a:t>).</a:t>
            </a:r>
            <a:endParaRPr/>
          </a:p>
          <a:p>
            <a:pPr indent="-392430" lvl="0" marL="596646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  <a:p>
            <a:pPr indent="-161543" lvl="0" marL="36576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b="1" sz="2400"/>
          </a:p>
          <a:p>
            <a:pPr indent="-161543" lvl="0" marL="36576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2"/>
          <p:cNvSpPr txBox="1"/>
          <p:nvPr>
            <p:ph type="title"/>
          </p:nvPr>
        </p:nvSpPr>
        <p:spPr>
          <a:xfrm>
            <a:off x="990600" y="38100"/>
            <a:ext cx="81534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3600"/>
              <a:buFont typeface="Gill Sans"/>
              <a:buNone/>
            </a:pPr>
            <a:r>
              <a:rPr lang="en-US"/>
              <a:t>Data Flow Based Test Case Prioritization</a:t>
            </a:r>
            <a:endParaRPr/>
          </a:p>
        </p:txBody>
      </p:sp>
      <p:sp>
        <p:nvSpPr>
          <p:cNvPr id="457" name="Google Shape;457;p2"/>
          <p:cNvSpPr txBox="1"/>
          <p:nvPr>
            <p:ph idx="1" type="body"/>
          </p:nvPr>
        </p:nvSpPr>
        <p:spPr>
          <a:xfrm>
            <a:off x="957470" y="912743"/>
            <a:ext cx="8153400" cy="424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3464" lvl="0" marL="36576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Char char="⚫"/>
            </a:pPr>
            <a:r>
              <a:rPr lang="en-US"/>
              <a:t>This is a white box testing technique used to detect improper use of data values due to coding errors.</a:t>
            </a:r>
            <a:endParaRPr/>
          </a:p>
          <a:p>
            <a:pPr indent="-283464" lvl="0" marL="36576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Char char="⚫"/>
            </a:pPr>
            <a:r>
              <a:rPr lang="en-US"/>
              <a:t>Data usage for a variable affects the white box testing and thereby the regression testing.</a:t>
            </a:r>
            <a:endParaRPr/>
          </a:p>
          <a:p>
            <a:pPr indent="-283464" lvl="0" marL="36576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Char char="⚫"/>
            </a:pPr>
            <a:r>
              <a:rPr lang="en-US"/>
              <a:t>If the prioritization of regression test suite is based on this concept, the rate of detection of faults will be high and critical bugs can be detected earlier.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20"/>
          <p:cNvSpPr txBox="1"/>
          <p:nvPr>
            <p:ph type="title"/>
          </p:nvPr>
        </p:nvSpPr>
        <p:spPr>
          <a:xfrm>
            <a:off x="1001110" y="57150"/>
            <a:ext cx="81534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3200"/>
              <a:buFont typeface="Gill Sans"/>
              <a:buNone/>
            </a:pPr>
            <a:r>
              <a:rPr lang="en-US" sz="3200"/>
              <a:t>Steps for Module Dependence Matrix </a:t>
            </a:r>
            <a:r>
              <a:rPr lang="en-US" sz="2400"/>
              <a:t>cont…</a:t>
            </a:r>
            <a:endParaRPr/>
          </a:p>
        </p:txBody>
      </p:sp>
      <p:sp>
        <p:nvSpPr>
          <p:cNvPr id="570" name="Google Shape;570;p20"/>
          <p:cNvSpPr txBox="1"/>
          <p:nvPr>
            <p:ph idx="1" type="body"/>
          </p:nvPr>
        </p:nvSpPr>
        <p:spPr>
          <a:xfrm>
            <a:off x="990600" y="1885950"/>
            <a:ext cx="8153400" cy="4095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3464" lvl="0" marL="36576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Char char="⚫"/>
            </a:pPr>
            <a:r>
              <a:rPr b="1" lang="en-US" sz="2400"/>
              <a:t>Step 2:  </a:t>
            </a:r>
            <a:endParaRPr/>
          </a:p>
          <a:p>
            <a:pPr indent="-514350" lvl="0" marL="596646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AutoNum type="romanLcParenBoth"/>
            </a:pPr>
            <a:r>
              <a:rPr lang="en-US" sz="2400"/>
              <a:t>Determine strength of each module in the program.</a:t>
            </a:r>
            <a:endParaRPr/>
          </a:p>
          <a:p>
            <a:pPr indent="-514350" lvl="0" marL="596646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AutoNum type="romanLcParenBoth"/>
            </a:pPr>
            <a:r>
              <a:rPr lang="en-US" sz="2400"/>
              <a:t>Using Table 2, record the corresponding numerical values of cohesion in module cohesion matrix (</a:t>
            </a:r>
            <a:r>
              <a:rPr b="1" lang="en-US" sz="2400"/>
              <a:t>S</a:t>
            </a:r>
            <a:r>
              <a:rPr lang="en-US" sz="2400"/>
              <a:t>).</a:t>
            </a:r>
            <a:endParaRPr sz="2400"/>
          </a:p>
          <a:p>
            <a:pPr indent="0" lvl="0" marL="82296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b="1" sz="2400"/>
          </a:p>
          <a:p>
            <a:pPr indent="-161543" lvl="0" marL="36576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21"/>
          <p:cNvSpPr txBox="1"/>
          <p:nvPr>
            <p:ph type="title"/>
          </p:nvPr>
        </p:nvSpPr>
        <p:spPr>
          <a:xfrm>
            <a:off x="1001110" y="57150"/>
            <a:ext cx="829529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3600"/>
              <a:buFont typeface="Gill Sans"/>
              <a:buNone/>
            </a:pPr>
            <a:r>
              <a:rPr lang="en-US"/>
              <a:t>Steps for Module Dependence Matrix </a:t>
            </a:r>
            <a:r>
              <a:rPr lang="en-US" sz="2400"/>
              <a:t>cont…</a:t>
            </a:r>
            <a:endParaRPr sz="2400"/>
          </a:p>
        </p:txBody>
      </p:sp>
      <p:sp>
        <p:nvSpPr>
          <p:cNvPr id="576" name="Google Shape;576;p21"/>
          <p:cNvSpPr txBox="1"/>
          <p:nvPr>
            <p:ph idx="1" type="body"/>
          </p:nvPr>
        </p:nvSpPr>
        <p:spPr>
          <a:xfrm>
            <a:off x="990600" y="1047750"/>
            <a:ext cx="8153400" cy="4933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3464" lvl="0" marL="36576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Char char="⚫"/>
            </a:pPr>
            <a:r>
              <a:rPr b="1" lang="en-US" sz="2400"/>
              <a:t>Step 3:  </a:t>
            </a:r>
            <a:endParaRPr/>
          </a:p>
          <a:p>
            <a:pPr indent="-514350" lvl="0" marL="596646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AutoNum type="romanLcParenBoth"/>
            </a:pPr>
            <a:r>
              <a:rPr lang="en-US" sz="2400"/>
              <a:t>Construct the Module Dependence Matrix </a:t>
            </a:r>
            <a:r>
              <a:rPr b="1" lang="en-US" sz="2400"/>
              <a:t>D</a:t>
            </a:r>
            <a:r>
              <a:rPr lang="en-US" sz="2400"/>
              <a:t> using the following equation:</a:t>
            </a:r>
            <a:endParaRPr/>
          </a:p>
          <a:p>
            <a:pPr indent="0" lvl="0" marL="82296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rPr lang="en-US" sz="2400"/>
              <a:t>      D</a:t>
            </a:r>
            <a:r>
              <a:rPr baseline="-25000" lang="en-US" sz="2400"/>
              <a:t>ij</a:t>
            </a:r>
            <a:r>
              <a:rPr lang="en-US" sz="2400"/>
              <a:t>=0.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15</a:t>
            </a:r>
            <a:r>
              <a:rPr lang="en-US" sz="2400"/>
              <a:t> (S</a:t>
            </a:r>
            <a:r>
              <a:rPr baseline="-25000" lang="en-US" sz="2400"/>
              <a:t>i</a:t>
            </a:r>
            <a:r>
              <a:rPr lang="en-US" sz="2400"/>
              <a:t> + S</a:t>
            </a:r>
            <a:r>
              <a:rPr baseline="-25000" lang="en-US" sz="2400"/>
              <a:t>j</a:t>
            </a:r>
            <a:r>
              <a:rPr lang="en-US" sz="2400"/>
              <a:t>)+ 0.7 C</a:t>
            </a:r>
            <a:r>
              <a:rPr baseline="-25000" lang="en-US" sz="2400"/>
              <a:t>ij </a:t>
            </a:r>
            <a:r>
              <a:rPr lang="en-US" sz="2400"/>
              <a:t>, where C</a:t>
            </a:r>
            <a:r>
              <a:rPr baseline="-25000" lang="en-US" sz="2400"/>
              <a:t>ij </a:t>
            </a:r>
            <a:r>
              <a:rPr lang="en-US" sz="2400"/>
              <a:t>is not equal to 0,</a:t>
            </a:r>
            <a:endParaRPr/>
          </a:p>
          <a:p>
            <a:pPr indent="0" lvl="0" marL="82296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rPr lang="en-US" sz="2400"/>
              <a:t>          = 0, where C</a:t>
            </a:r>
            <a:r>
              <a:rPr baseline="-25000" lang="en-US" sz="2400"/>
              <a:t>ij </a:t>
            </a:r>
            <a:r>
              <a:rPr lang="en-US" sz="2400"/>
              <a:t>= 0 D</a:t>
            </a:r>
            <a:r>
              <a:rPr baseline="-25000" lang="en-US" sz="2400"/>
              <a:t>ii</a:t>
            </a:r>
            <a:r>
              <a:rPr lang="en-US" sz="2400"/>
              <a:t>  = 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400"/>
              <a:t> for all i.</a:t>
            </a:r>
            <a:endParaRPr/>
          </a:p>
          <a:p>
            <a:pPr indent="0" lvl="0" marL="82296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rPr lang="en-US" sz="2400"/>
              <a:t>Prioritization of modules can de done by comparing non zero entries of matrix </a:t>
            </a:r>
            <a:r>
              <a:rPr b="1" lang="en-US" sz="2400"/>
              <a:t>D</a:t>
            </a:r>
            <a:r>
              <a:rPr lang="en-US" sz="2400"/>
              <a:t>. </a:t>
            </a:r>
            <a:endParaRPr/>
          </a:p>
          <a:p>
            <a:pPr indent="0" lvl="0" marL="82296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b="1" sz="2400"/>
          </a:p>
          <a:p>
            <a:pPr indent="0" lvl="0" marL="82296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b="1" sz="2400"/>
          </a:p>
          <a:p>
            <a:pPr indent="-161543" lvl="0" marL="36576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22"/>
          <p:cNvSpPr txBox="1"/>
          <p:nvPr>
            <p:ph type="title"/>
          </p:nvPr>
        </p:nvSpPr>
        <p:spPr>
          <a:xfrm>
            <a:off x="1066800" y="205978"/>
            <a:ext cx="8001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ct val="100000"/>
              <a:buFont typeface="Gill Sans"/>
              <a:buNone/>
            </a:pPr>
            <a:r>
              <a:rPr lang="en-US"/>
              <a:t>Steps for Module Dependence Matrix cont…</a:t>
            </a:r>
            <a:endParaRPr/>
          </a:p>
        </p:txBody>
      </p:sp>
      <p:sp>
        <p:nvSpPr>
          <p:cNvPr id="582" name="Google Shape;582;p22"/>
          <p:cNvSpPr txBox="1"/>
          <p:nvPr>
            <p:ph idx="1" type="body"/>
          </p:nvPr>
        </p:nvSpPr>
        <p:spPr>
          <a:xfrm>
            <a:off x="1435608" y="1085850"/>
            <a:ext cx="749808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83464" lvl="0" marL="36576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Arial"/>
              <a:buChar char="•"/>
            </a:pPr>
            <a:r>
              <a:rPr lang="en-US"/>
              <a:t>For example, if module i has been modified, find all the existing parent modules(j,k,l,…) of that changed module(i) and after that compare first-order dependence matrix entries for particular links, like i-j, i-k,i-l and so on. </a:t>
            </a:r>
            <a:endParaRPr/>
          </a:p>
          <a:p>
            <a:pPr indent="-283464" lvl="0" marL="36576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Font typeface="Arial"/>
              <a:buChar char="•"/>
            </a:pPr>
            <a:r>
              <a:rPr lang="en-US"/>
              <a:t>The link having the highest module dependence matrix value will get the highest priority and the link with the lowest module dependence matrix value will get the lowest priority. </a:t>
            </a:r>
            <a:endParaRPr/>
          </a:p>
          <a:p>
            <a:pPr indent="-151891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23"/>
          <p:cNvSpPr txBox="1"/>
          <p:nvPr/>
        </p:nvSpPr>
        <p:spPr>
          <a:xfrm>
            <a:off x="990600" y="0"/>
            <a:ext cx="8153400" cy="8569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562214"/>
                </a:solidFill>
                <a:latin typeface="Gill Sans"/>
                <a:ea typeface="Gill Sans"/>
                <a:cs typeface="Gill Sans"/>
                <a:sym typeface="Gill Sans"/>
              </a:rPr>
              <a:t>Example</a:t>
            </a:r>
            <a:endParaRPr b="0" i="0" sz="3600" u="none" cap="none" strike="noStrike">
              <a:solidFill>
                <a:srgbClr val="562214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88" name="Google Shape;588;p23"/>
          <p:cNvSpPr txBox="1"/>
          <p:nvPr/>
        </p:nvSpPr>
        <p:spPr>
          <a:xfrm>
            <a:off x="990600" y="1200150"/>
            <a:ext cx="4800600" cy="33941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A Software consists of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b="0" i="0" lang="en-US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modules. The coupling and cohesion information of these modules are given in tables shown in next slide. Let us find out the badly affected module in this software.</a:t>
            </a:r>
            <a:endParaRPr b="0" i="0" sz="2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589" name="Google Shape;58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91201" y="971550"/>
            <a:ext cx="3276600" cy="3740451"/>
          </a:xfrm>
          <a:prstGeom prst="rect">
            <a:avLst/>
          </a:prstGeom>
          <a:noFill/>
          <a:ln>
            <a:noFill/>
          </a:ln>
        </p:spPr>
      </p:pic>
      <p:sp>
        <p:nvSpPr>
          <p:cNvPr id="590" name="Google Shape;590;p23"/>
          <p:cNvSpPr txBox="1"/>
          <p:nvPr/>
        </p:nvSpPr>
        <p:spPr>
          <a:xfrm>
            <a:off x="6858000" y="4712001"/>
            <a:ext cx="2362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Call Graph</a:t>
            </a:r>
            <a:endParaRPr b="1"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24"/>
          <p:cNvSpPr txBox="1"/>
          <p:nvPr/>
        </p:nvSpPr>
        <p:spPr>
          <a:xfrm>
            <a:off x="990600" y="0"/>
            <a:ext cx="8153400" cy="514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562214"/>
                </a:solidFill>
                <a:latin typeface="Gill Sans"/>
                <a:ea typeface="Gill Sans"/>
                <a:cs typeface="Gill Sans"/>
                <a:sym typeface="Gill Sans"/>
              </a:rPr>
              <a:t>Example                       cont…</a:t>
            </a:r>
            <a:endParaRPr sz="3600">
              <a:solidFill>
                <a:srgbClr val="562214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aphicFrame>
        <p:nvGraphicFramePr>
          <p:cNvPr id="596" name="Google Shape;596;p24"/>
          <p:cNvGraphicFramePr/>
          <p:nvPr/>
        </p:nvGraphicFramePr>
        <p:xfrm>
          <a:off x="990600" y="72120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{37801139-C05B-44D9-95EF-60F23AA81DAE}</a:tableStyleId>
              </a:tblPr>
              <a:tblGrid>
                <a:gridCol w="1388250"/>
                <a:gridCol w="1388250"/>
                <a:gridCol w="1388250"/>
              </a:tblGrid>
              <a:tr h="947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Type of Coupling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No.</a:t>
                      </a:r>
                      <a:r>
                        <a:rPr lang="en-US" sz="1800"/>
                        <a:t> of Modules in Relation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Examples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602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Data</a:t>
                      </a:r>
                      <a:r>
                        <a:rPr lang="en-US" sz="1800"/>
                        <a:t> Coupling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1-2,1-4,1-6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602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Stamp Coupling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1-3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602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Control</a:t>
                      </a:r>
                      <a:r>
                        <a:rPr lang="en-US" sz="1800"/>
                        <a:t> Coupling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4-7,4-8,    4-9,4-10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602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Common Coupling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2-5,5-9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602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Message (Content) Coupling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  -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597" name="Google Shape;597;p24"/>
          <p:cNvSpPr txBox="1"/>
          <p:nvPr/>
        </p:nvSpPr>
        <p:spPr>
          <a:xfrm>
            <a:off x="1066800" y="438150"/>
            <a:ext cx="416472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	</a:t>
            </a:r>
            <a:r>
              <a:rPr b="1"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Coupling information</a:t>
            </a:r>
            <a:endParaRPr b="1"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aphicFrame>
        <p:nvGraphicFramePr>
          <p:cNvPr id="598" name="Google Shape;598;p24"/>
          <p:cNvGraphicFramePr/>
          <p:nvPr/>
        </p:nvGraphicFramePr>
        <p:xfrm>
          <a:off x="5228896" y="7429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{3F0C6F41-0C9F-4F46-868B-919ED9BB41EE}</a:tableStyleId>
              </a:tblPr>
              <a:tblGrid>
                <a:gridCol w="1957550"/>
                <a:gridCol w="1957550"/>
              </a:tblGrid>
              <a:tr h="144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Module Number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Cohesion Type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75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Coincidental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75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Functional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75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Communicational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75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Logical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75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Procedural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75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Functional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75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Functional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75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Functional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75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Functional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75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Functional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599" name="Google Shape;599;p24"/>
          <p:cNvSpPr txBox="1"/>
          <p:nvPr/>
        </p:nvSpPr>
        <p:spPr>
          <a:xfrm>
            <a:off x="5562600" y="438150"/>
            <a:ext cx="416472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	</a:t>
            </a:r>
            <a:r>
              <a:rPr b="1"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Cohesion information</a:t>
            </a:r>
            <a:endParaRPr b="1"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25"/>
          <p:cNvSpPr txBox="1"/>
          <p:nvPr/>
        </p:nvSpPr>
        <p:spPr>
          <a:xfrm>
            <a:off x="990600" y="0"/>
            <a:ext cx="8153400" cy="8569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562214"/>
                </a:solidFill>
                <a:latin typeface="Gill Sans"/>
                <a:ea typeface="Gill Sans"/>
                <a:cs typeface="Gill Sans"/>
                <a:sym typeface="Gill Sans"/>
              </a:rPr>
              <a:t>Example             cont…</a:t>
            </a:r>
            <a:endParaRPr sz="3600">
              <a:solidFill>
                <a:srgbClr val="562214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05" name="Google Shape;605;p25"/>
          <p:cNvSpPr txBox="1"/>
          <p:nvPr/>
        </p:nvSpPr>
        <p:spPr>
          <a:xfrm>
            <a:off x="1011622" y="672314"/>
            <a:ext cx="8153399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By using coupling values among different modules, a module coupling matrix is given below:</a:t>
            </a:r>
            <a:endParaRPr b="1" sz="2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aphicFrame>
        <p:nvGraphicFramePr>
          <p:cNvPr id="606" name="Google Shape;606;p25"/>
          <p:cNvGraphicFramePr/>
          <p:nvPr/>
        </p:nvGraphicFramePr>
        <p:xfrm>
          <a:off x="1022132" y="148524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{FDFCE2DE-BC62-495F-9679-8B2089C11F99}</a:tableStyleId>
              </a:tblPr>
              <a:tblGrid>
                <a:gridCol w="815350"/>
                <a:gridCol w="815350"/>
                <a:gridCol w="815350"/>
                <a:gridCol w="815350"/>
                <a:gridCol w="815350"/>
                <a:gridCol w="815350"/>
                <a:gridCol w="815350"/>
                <a:gridCol w="815350"/>
                <a:gridCol w="815350"/>
                <a:gridCol w="815350"/>
              </a:tblGrid>
              <a:tr h="321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1.0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0.2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0.35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0.2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0.0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0.2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0.0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0.0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0.0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0.0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321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0.2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1.0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0.0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0.0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0.70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0.0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0.0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0.0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0.0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0.0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321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0.35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0.0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1.0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0.0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0.0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0.0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0.0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0.0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0.0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0.0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321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0.2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0.0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0.0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1.0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0.0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0.0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0.50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0.50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0.50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0.50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321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0.0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0.2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0.0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0.0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1.0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0.0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0.0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0.0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0.70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0.0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321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0.2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0.2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0.0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0.0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0.0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1.0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0.0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0.0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0.0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0.0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321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0.0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0.0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0.2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0.50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0.0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0.0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1.0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0.0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0.0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0.0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321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0.0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0.0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0.0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0.50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0.0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0.0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0.0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1.0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0.0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0.0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321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0.0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0.0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0.0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0.50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0.70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0.0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0.0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0.0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1.0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0.0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321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0.0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0.0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0.0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0.50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0.0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0.0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0.0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0.0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0.0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1.0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26"/>
          <p:cNvSpPr txBox="1"/>
          <p:nvPr/>
        </p:nvSpPr>
        <p:spPr>
          <a:xfrm>
            <a:off x="990600" y="0"/>
            <a:ext cx="8153400" cy="8569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562214"/>
                </a:solidFill>
                <a:latin typeface="Gill Sans"/>
                <a:ea typeface="Gill Sans"/>
                <a:cs typeface="Gill Sans"/>
                <a:sym typeface="Gill Sans"/>
              </a:rPr>
              <a:t>Example                  cont…</a:t>
            </a:r>
            <a:endParaRPr sz="3600">
              <a:solidFill>
                <a:srgbClr val="562214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12" name="Google Shape;612;p26"/>
          <p:cNvSpPr txBox="1"/>
          <p:nvPr/>
        </p:nvSpPr>
        <p:spPr>
          <a:xfrm>
            <a:off x="997227" y="1276350"/>
            <a:ext cx="8153399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By using the value of cohesion among different modules a Cohesion Matrix (</a:t>
            </a:r>
            <a:r>
              <a:rPr b="1" lang="en-US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</a:t>
            </a:r>
            <a:r>
              <a:rPr lang="en-US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) is designed as shown below:</a:t>
            </a:r>
            <a:endParaRPr b="1" sz="2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aphicFrame>
        <p:nvGraphicFramePr>
          <p:cNvPr id="613" name="Google Shape;613;p26"/>
          <p:cNvGraphicFramePr/>
          <p:nvPr/>
        </p:nvGraphicFramePr>
        <p:xfrm>
          <a:off x="1066800" y="25717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{FDFCE2DE-BC62-495F-9679-8B2089C11F99}</a:tableStyleId>
              </a:tblPr>
              <a:tblGrid>
                <a:gridCol w="800100"/>
                <a:gridCol w="800100"/>
                <a:gridCol w="800100"/>
                <a:gridCol w="800100"/>
                <a:gridCol w="800100"/>
                <a:gridCol w="800100"/>
                <a:gridCol w="800100"/>
                <a:gridCol w="800100"/>
                <a:gridCol w="800100"/>
                <a:gridCol w="8001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0.95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0.25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0.4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0.4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0.2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27"/>
          <p:cNvSpPr txBox="1"/>
          <p:nvPr/>
        </p:nvSpPr>
        <p:spPr>
          <a:xfrm>
            <a:off x="990600" y="0"/>
            <a:ext cx="8153400" cy="8569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562214"/>
                </a:solidFill>
                <a:latin typeface="Gill Sans"/>
                <a:ea typeface="Gill Sans"/>
                <a:cs typeface="Gill Sans"/>
                <a:sym typeface="Gill Sans"/>
              </a:rPr>
              <a:t>Example                 cont…</a:t>
            </a:r>
            <a:endParaRPr sz="3600">
              <a:solidFill>
                <a:srgbClr val="562214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19" name="Google Shape;619;p27"/>
          <p:cNvSpPr txBox="1"/>
          <p:nvPr/>
        </p:nvSpPr>
        <p:spPr>
          <a:xfrm>
            <a:off x="1011622" y="672314"/>
            <a:ext cx="8153399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 Module Dependence Matrix (</a:t>
            </a:r>
            <a:r>
              <a:rPr b="1" lang="en-US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</a:t>
            </a:r>
            <a:r>
              <a:rPr lang="en-US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)is designed, (using the previous equation). </a:t>
            </a:r>
            <a:endParaRPr b="1" sz="2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aphicFrame>
        <p:nvGraphicFramePr>
          <p:cNvPr id="620" name="Google Shape;620;p27"/>
          <p:cNvGraphicFramePr/>
          <p:nvPr/>
        </p:nvGraphicFramePr>
        <p:xfrm>
          <a:off x="1022132" y="148524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{FDFCE2DE-BC62-495F-9679-8B2089C11F99}</a:tableStyleId>
              </a:tblPr>
              <a:tblGrid>
                <a:gridCol w="812175"/>
                <a:gridCol w="812175"/>
                <a:gridCol w="812175"/>
                <a:gridCol w="812175"/>
                <a:gridCol w="812175"/>
                <a:gridCol w="812175"/>
                <a:gridCol w="812175"/>
                <a:gridCol w="812175"/>
                <a:gridCol w="812175"/>
                <a:gridCol w="812175"/>
              </a:tblGrid>
              <a:tr h="321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1.0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0.31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0.42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0.34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0.0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0.31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0.0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0.0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0.0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0.0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321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0.31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1.0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0.0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0.0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0.58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0.0 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0.0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0.0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0.0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0.0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321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0.42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0.0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1.0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0.0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0.0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0.0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0.0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0.0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0.0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0.0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321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0.34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0.0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0.0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1.0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0.0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0.0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0.44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0.44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0.44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0.44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321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0.0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0.58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0.0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0.0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1.0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0.0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0.0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0.0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0.58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0.0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321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0.31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0.0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0.0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0.0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0.0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1.0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0.0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0.0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0.0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0.0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321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0.0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0.0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0.0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0.44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0.0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0.0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0.0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0.0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0.0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0.0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321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0.0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0.0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0.0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0.44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0.0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0.0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0.0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1.0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0.0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0.0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321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0.0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0.0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0.0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0.44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0.58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0.0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0.0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0.0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1.0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0.0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321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0.0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0.0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0.0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0.44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0.0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0.0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0.0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0.0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0.0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1.0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28"/>
          <p:cNvSpPr txBox="1"/>
          <p:nvPr/>
        </p:nvSpPr>
        <p:spPr>
          <a:xfrm>
            <a:off x="990600" y="0"/>
            <a:ext cx="8153400" cy="8569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562214"/>
                </a:solidFill>
                <a:latin typeface="Gill Sans"/>
                <a:ea typeface="Gill Sans"/>
                <a:cs typeface="Gill Sans"/>
                <a:sym typeface="Gill Sans"/>
              </a:rPr>
              <a:t>Example                  cont…</a:t>
            </a:r>
            <a:endParaRPr sz="3600">
              <a:solidFill>
                <a:srgbClr val="562214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26" name="Google Shape;626;p28"/>
          <p:cNvSpPr txBox="1"/>
          <p:nvPr/>
        </p:nvSpPr>
        <p:spPr>
          <a:xfrm>
            <a:off x="1011622" y="672314"/>
            <a:ext cx="8153399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From the module dependence values obtained from call graph as shown below and from Module Dependence matrix, we conclude that change in module 4 propagates to modules 7,8,9 and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-US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.</a:t>
            </a:r>
            <a:endParaRPr b="1" sz="2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627" name="Google Shape;627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7400" y="2038350"/>
            <a:ext cx="7086600" cy="310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29"/>
          <p:cNvSpPr txBox="1"/>
          <p:nvPr/>
        </p:nvSpPr>
        <p:spPr>
          <a:xfrm>
            <a:off x="990600" y="0"/>
            <a:ext cx="8153400" cy="8569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562214"/>
                </a:solidFill>
                <a:latin typeface="Gill Sans"/>
                <a:ea typeface="Gill Sans"/>
                <a:cs typeface="Gill Sans"/>
                <a:sym typeface="Gill Sans"/>
              </a:rPr>
              <a:t>Example                     cont…</a:t>
            </a:r>
            <a:endParaRPr sz="3600">
              <a:solidFill>
                <a:srgbClr val="562214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33" name="Google Shape;633;p29"/>
          <p:cNvSpPr txBox="1"/>
          <p:nvPr/>
        </p:nvSpPr>
        <p:spPr>
          <a:xfrm>
            <a:off x="990600" y="1047750"/>
            <a:ext cx="8153400" cy="4933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3464" lvl="0" marL="36576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⚫"/>
            </a:pPr>
            <a:r>
              <a:rPr lang="en-US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Modules 7,8,9 and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-US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have the same module dependence value(0.44), so the order of prioritization of test cases for these modules is the same. </a:t>
            </a:r>
            <a:endParaRPr/>
          </a:p>
          <a:p>
            <a:pPr indent="-283464" lvl="0" marL="36576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⚫"/>
            </a:pPr>
            <a:r>
              <a:rPr lang="en-US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Similarly, the change in module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propagates to modules 2,3,4 and 6.</a:t>
            </a:r>
            <a:endParaRPr/>
          </a:p>
          <a:p>
            <a:pPr indent="-283464" lvl="0" marL="36576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⚫"/>
            </a:pPr>
            <a:r>
              <a:rPr lang="en-US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The module dependence values for these modules show that module 3 is the more affected module when compared to modules 2,4 and 6.</a:t>
            </a:r>
            <a:endParaRPr/>
          </a:p>
          <a:p>
            <a:pPr indent="-283464" lvl="0" marL="36576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⚫"/>
            </a:pPr>
            <a:r>
              <a:rPr lang="en-US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So, the test cases for module 3 have to be prioritized first as compared to modules 2,4 and 6.</a:t>
            </a:r>
            <a:endParaRPr/>
          </a:p>
          <a:p>
            <a:pPr indent="-392430" lvl="0" marL="596646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61543" lvl="0" marL="36576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"/>
          <p:cNvSpPr txBox="1"/>
          <p:nvPr>
            <p:ph idx="1" type="body"/>
          </p:nvPr>
        </p:nvSpPr>
        <p:spPr>
          <a:xfrm>
            <a:off x="1066800" y="1123950"/>
            <a:ext cx="79248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82296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lang="en-US"/>
              <a:t>J.Rummel et al. proposed an approach to regression test prioritization that leverages the all-du’s (definition-use) test adequacy criterion that focuses on the definition and use of variables within the program under test.</a:t>
            </a:r>
            <a:endParaRPr/>
          </a:p>
          <a:p>
            <a:pPr indent="-141223" lvl="0" marL="36576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/>
          </a:p>
        </p:txBody>
      </p:sp>
      <p:sp>
        <p:nvSpPr>
          <p:cNvPr id="463" name="Google Shape;463;p3"/>
          <p:cNvSpPr txBox="1"/>
          <p:nvPr>
            <p:ph type="title"/>
          </p:nvPr>
        </p:nvSpPr>
        <p:spPr>
          <a:xfrm>
            <a:off x="990600" y="0"/>
            <a:ext cx="8153400" cy="1063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3200"/>
              <a:buFont typeface="Gill Sans"/>
              <a:buNone/>
            </a:pPr>
            <a:r>
              <a:rPr lang="en-US" sz="3200"/>
              <a:t>Data Flow Based Test Case Prioritization </a:t>
            </a:r>
            <a:r>
              <a:rPr lang="en-US" sz="2400"/>
              <a:t>cont…</a:t>
            </a:r>
            <a:endParaRPr sz="2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30"/>
          <p:cNvSpPr txBox="1"/>
          <p:nvPr/>
        </p:nvSpPr>
        <p:spPr>
          <a:xfrm>
            <a:off x="1066800" y="0"/>
            <a:ext cx="8077200" cy="8569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3200"/>
              <a:buFont typeface="Gill Sans"/>
              <a:buNone/>
            </a:pPr>
            <a:r>
              <a:rPr lang="en-US" sz="3200">
                <a:solidFill>
                  <a:srgbClr val="562214"/>
                </a:solidFill>
                <a:latin typeface="Gill Sans"/>
                <a:ea typeface="Gill Sans"/>
                <a:cs typeface="Gill Sans"/>
                <a:sym typeface="Gill Sans"/>
              </a:rPr>
              <a:t>Module Coupling Slice-Based Test Case Prioritization           </a:t>
            </a:r>
            <a:r>
              <a:rPr lang="en-US" sz="2400">
                <a:solidFill>
                  <a:srgbClr val="562214"/>
                </a:solidFill>
                <a:latin typeface="Gill Sans"/>
                <a:ea typeface="Gill Sans"/>
                <a:cs typeface="Gill Sans"/>
                <a:sym typeface="Gill Sans"/>
              </a:rPr>
              <a:t>cont…</a:t>
            </a:r>
            <a:endParaRPr sz="3200">
              <a:solidFill>
                <a:srgbClr val="562214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39" name="Google Shape;639;p30"/>
          <p:cNvSpPr txBox="1"/>
          <p:nvPr/>
        </p:nvSpPr>
        <p:spPr>
          <a:xfrm>
            <a:off x="990600" y="1047750"/>
            <a:ext cx="8153400" cy="4933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3464" lvl="0" marL="36576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⚫"/>
            </a:pPr>
            <a:r>
              <a:rPr lang="en-US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After identifying  the highly affected module due to a change in a module, there is a need to execute the test cases corresponding to this affected module.</a:t>
            </a:r>
            <a:endParaRPr sz="2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3464" lvl="0" marL="36576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⚫"/>
            </a:pPr>
            <a:r>
              <a:rPr lang="en-US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However, there may be a large number of test cases in this module.</a:t>
            </a:r>
            <a:endParaRPr/>
          </a:p>
          <a:p>
            <a:pPr indent="-283464" lvl="0" marL="36576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⚫"/>
            </a:pPr>
            <a:r>
              <a:rPr lang="en-US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Therefore, there is a need to prioritize these test cases so that critical bugs can be found easily.</a:t>
            </a:r>
            <a:endParaRPr/>
          </a:p>
          <a:p>
            <a:pPr indent="-283464" lvl="0" marL="36576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⚫"/>
            </a:pPr>
            <a:r>
              <a:rPr lang="en-US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Based on the coupling information between the changed module and the affected module, a </a:t>
            </a:r>
            <a:r>
              <a:rPr b="1" lang="en-US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coupling slice  </a:t>
            </a:r>
            <a:r>
              <a:rPr lang="en-US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can be prepared that helps in prioritizing the test cases.</a:t>
            </a:r>
            <a:endParaRPr/>
          </a:p>
          <a:p>
            <a:pPr indent="-161543" lvl="0" marL="36576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61543" lvl="0" marL="36576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31"/>
          <p:cNvSpPr txBox="1"/>
          <p:nvPr/>
        </p:nvSpPr>
        <p:spPr>
          <a:xfrm>
            <a:off x="990600" y="0"/>
            <a:ext cx="8153400" cy="8569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3200"/>
              <a:buFont typeface="Gill Sans"/>
              <a:buNone/>
            </a:pPr>
            <a:r>
              <a:rPr lang="en-US" sz="3200">
                <a:solidFill>
                  <a:srgbClr val="562214"/>
                </a:solidFill>
                <a:latin typeface="Gill Sans"/>
                <a:ea typeface="Gill Sans"/>
                <a:cs typeface="Gill Sans"/>
                <a:sym typeface="Gill Sans"/>
              </a:rPr>
              <a:t>Module Coupling Slice-Based Test Case Prioritization </a:t>
            </a:r>
            <a:r>
              <a:rPr lang="en-US" sz="2400">
                <a:solidFill>
                  <a:srgbClr val="562214"/>
                </a:solidFill>
                <a:latin typeface="Gill Sans"/>
                <a:ea typeface="Gill Sans"/>
                <a:cs typeface="Gill Sans"/>
                <a:sym typeface="Gill Sans"/>
              </a:rPr>
              <a:t>       cont…</a:t>
            </a:r>
            <a:endParaRPr sz="3200">
              <a:solidFill>
                <a:srgbClr val="562214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45" name="Google Shape;645;p31"/>
          <p:cNvSpPr txBox="1"/>
          <p:nvPr/>
        </p:nvSpPr>
        <p:spPr>
          <a:xfrm>
            <a:off x="990600" y="1047750"/>
            <a:ext cx="8153400" cy="4933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3464" lvl="0" marL="36576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⚫"/>
            </a:pPr>
            <a:r>
              <a:rPr lang="en-US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All the statement numbers present in the execution history of a program comprise the execution slice of a program.</a:t>
            </a:r>
            <a:endParaRPr/>
          </a:p>
          <a:p>
            <a:pPr indent="-283464" lvl="0" marL="36576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⚫"/>
            </a:pPr>
            <a:r>
              <a:rPr lang="en-US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Coupling information can be helpful to decide which variables are affected in the caller module.</a:t>
            </a:r>
            <a:endParaRPr/>
          </a:p>
          <a:p>
            <a:pPr indent="-283464" lvl="0" marL="36576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⚫"/>
            </a:pPr>
            <a:r>
              <a:rPr lang="en-US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Depending upon this information the statement numbers of affected variables can be found. This may be called a  </a:t>
            </a:r>
            <a:r>
              <a:rPr b="1" lang="en-US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coupling slice</a:t>
            </a:r>
            <a:r>
              <a:rPr lang="en-US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.</a:t>
            </a:r>
            <a:endParaRPr/>
          </a:p>
          <a:p>
            <a:pPr indent="0" lvl="0" marL="82296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61543" lvl="0" marL="36576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61543" lvl="0" marL="36576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32"/>
          <p:cNvSpPr txBox="1"/>
          <p:nvPr/>
        </p:nvSpPr>
        <p:spPr>
          <a:xfrm>
            <a:off x="990600" y="0"/>
            <a:ext cx="8153400" cy="8569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3200"/>
              <a:buFont typeface="Gill Sans"/>
              <a:buNone/>
            </a:pPr>
            <a:r>
              <a:rPr lang="en-US" sz="3200">
                <a:solidFill>
                  <a:srgbClr val="562214"/>
                </a:solidFill>
                <a:latin typeface="Gill Sans"/>
                <a:ea typeface="Gill Sans"/>
                <a:cs typeface="Gill Sans"/>
                <a:sym typeface="Gill Sans"/>
              </a:rPr>
              <a:t>Module Coupling Slice-Based Test Case Prioritization     </a:t>
            </a:r>
            <a:r>
              <a:rPr lang="en-US" sz="2400">
                <a:solidFill>
                  <a:srgbClr val="562214"/>
                </a:solidFill>
                <a:latin typeface="Gill Sans"/>
                <a:ea typeface="Gill Sans"/>
                <a:cs typeface="Gill Sans"/>
                <a:sym typeface="Gill Sans"/>
              </a:rPr>
              <a:t>cont…</a:t>
            </a:r>
            <a:endParaRPr sz="2400">
              <a:solidFill>
                <a:srgbClr val="562214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51" name="Google Shape;651;p32"/>
          <p:cNvSpPr txBox="1"/>
          <p:nvPr/>
        </p:nvSpPr>
        <p:spPr>
          <a:xfrm>
            <a:off x="990600" y="1047750"/>
            <a:ext cx="8153400" cy="4933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3464" lvl="0" marL="36576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91A7"/>
              </a:buClr>
              <a:buSzPts val="1920"/>
              <a:buFont typeface="Noto Sans Symbols"/>
              <a:buChar char="⚫"/>
            </a:pPr>
            <a:r>
              <a:rPr lang="en-US"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At last, these statement numbers are matched in the execution slice.</a:t>
            </a:r>
            <a:endParaRPr/>
          </a:p>
          <a:p>
            <a:pPr indent="-283464" lvl="0" marL="36576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891A7"/>
              </a:buClr>
              <a:buSzPts val="1920"/>
              <a:buFont typeface="Noto Sans Symbols"/>
              <a:buChar char="⚫"/>
            </a:pPr>
            <a:r>
              <a:rPr lang="en-US"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The test cases for these statements will be given high priority and executed first.</a:t>
            </a:r>
            <a:endParaRPr/>
          </a:p>
          <a:p>
            <a:pPr indent="-161543" lvl="0" marL="36576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891A7"/>
              </a:buClr>
              <a:buSzPts val="1920"/>
              <a:buFont typeface="Noto Sans Symbols"/>
              <a:buNone/>
            </a:pPr>
            <a:r>
              <a:t/>
            </a:r>
            <a:endParaRPr sz="24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61543" lvl="0" marL="36576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891A7"/>
              </a:buClr>
              <a:buSzPts val="1920"/>
              <a:buFont typeface="Noto Sans Symbols"/>
              <a:buNone/>
            </a:pPr>
            <a:r>
              <a:t/>
            </a:r>
            <a:endParaRPr sz="24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61543" lvl="0" marL="36576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891A7"/>
              </a:buClr>
              <a:buSzPts val="1920"/>
              <a:buFont typeface="Noto Sans Symbols"/>
              <a:buNone/>
            </a:pPr>
            <a:r>
              <a:t/>
            </a:r>
            <a:endParaRPr sz="24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33"/>
          <p:cNvSpPr txBox="1"/>
          <p:nvPr/>
        </p:nvSpPr>
        <p:spPr>
          <a:xfrm>
            <a:off x="990600" y="0"/>
            <a:ext cx="8153400" cy="8569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562214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57" name="Google Shape;657;p33"/>
          <p:cNvSpPr txBox="1"/>
          <p:nvPr/>
        </p:nvSpPr>
        <p:spPr>
          <a:xfrm>
            <a:off x="990600" y="428490"/>
            <a:ext cx="8153400" cy="4933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8229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82296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82296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82296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80"/>
              <a:buFont typeface="Noto Sans Symbols"/>
              <a:buNone/>
            </a:pPr>
            <a:r>
              <a:rPr lang="en-US" sz="3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THANK YOU</a:t>
            </a:r>
            <a:endParaRPr/>
          </a:p>
          <a:p>
            <a:pPr indent="-161543" lvl="0" marL="36576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4"/>
          <p:cNvSpPr txBox="1"/>
          <p:nvPr>
            <p:ph type="title"/>
          </p:nvPr>
        </p:nvSpPr>
        <p:spPr>
          <a:xfrm>
            <a:off x="990600" y="0"/>
            <a:ext cx="8153400" cy="1063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3200"/>
              <a:buFont typeface="Gill Sans"/>
              <a:buNone/>
            </a:pPr>
            <a:r>
              <a:rPr lang="en-US" sz="3200"/>
              <a:t>Data Flow Based Test Case Prioritization </a:t>
            </a:r>
            <a:r>
              <a:rPr lang="en-US" sz="2400"/>
              <a:t>cont…</a:t>
            </a:r>
            <a:endParaRPr sz="2400"/>
          </a:p>
        </p:txBody>
      </p:sp>
      <p:sp>
        <p:nvSpPr>
          <p:cNvPr id="469" name="Google Shape;469;p4"/>
          <p:cNvSpPr txBox="1"/>
          <p:nvPr>
            <p:ph idx="1" type="body"/>
          </p:nvPr>
        </p:nvSpPr>
        <p:spPr>
          <a:xfrm>
            <a:off x="990600" y="1103243"/>
            <a:ext cx="8153400" cy="3983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3464" lvl="0" marL="36576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40"/>
              <a:buChar char="⚫"/>
            </a:pPr>
            <a:r>
              <a:rPr lang="en-US"/>
              <a:t>Kumar et al. proposed an approach for test case prioritization  using </a:t>
            </a:r>
            <a:r>
              <a:rPr i="1" lang="en-US"/>
              <a:t>du</a:t>
            </a:r>
            <a:r>
              <a:rPr lang="en-US"/>
              <a:t> path as well as definition clear (dc) paths.</a:t>
            </a:r>
            <a:endParaRPr/>
          </a:p>
          <a:p>
            <a:pPr indent="0" lvl="0" marL="62865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rPr b="1" lang="en-US" sz="2400"/>
              <a:t>Idea</a:t>
            </a:r>
            <a:r>
              <a:rPr lang="en-US" sz="2400"/>
              <a:t>: </a:t>
            </a:r>
            <a:r>
              <a:rPr i="1" lang="en-US" sz="2400"/>
              <a:t>du</a:t>
            </a:r>
            <a:r>
              <a:rPr lang="en-US" sz="2400"/>
              <a:t> paths which may not be </a:t>
            </a:r>
            <a:r>
              <a:rPr i="1" lang="en-US" sz="2400"/>
              <a:t>dc,</a:t>
            </a:r>
            <a:r>
              <a:rPr lang="en-US" sz="2400"/>
              <a:t> may be very problematic as non-dc paths may be subtle source of errors.</a:t>
            </a:r>
            <a:endParaRPr/>
          </a:p>
          <a:p>
            <a:pPr indent="-141223" lvl="0" marL="36576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/>
          </a:p>
          <a:p>
            <a:pPr indent="-141223" lvl="0" marL="36576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/>
          </a:p>
          <a:p>
            <a:pPr indent="0" lvl="0" marL="82296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5"/>
          <p:cNvSpPr txBox="1"/>
          <p:nvPr>
            <p:ph idx="1" type="body"/>
          </p:nvPr>
        </p:nvSpPr>
        <p:spPr>
          <a:xfrm>
            <a:off x="1066800" y="1047750"/>
            <a:ext cx="80010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83464" lvl="0" marL="36576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40"/>
              <a:buChar char="⚫"/>
            </a:pPr>
            <a:r>
              <a:rPr lang="en-US"/>
              <a:t>In another work, it was indicated that for testing modified programs, the prioritized test suite for original program may not work because after modification, new </a:t>
            </a:r>
            <a:r>
              <a:rPr i="1" lang="en-US"/>
              <a:t>du</a:t>
            </a:r>
            <a:r>
              <a:rPr lang="en-US"/>
              <a:t> paths may get introduced and some of these </a:t>
            </a:r>
            <a:r>
              <a:rPr i="1" lang="en-US"/>
              <a:t>du</a:t>
            </a:r>
            <a:r>
              <a:rPr lang="en-US"/>
              <a:t> paths may also not be definition clear (dc).</a:t>
            </a:r>
            <a:endParaRPr/>
          </a:p>
          <a:p>
            <a:pPr indent="-283464" lvl="0" marL="36576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240"/>
              <a:buChar char="⚫"/>
            </a:pPr>
            <a:r>
              <a:rPr lang="en-US"/>
              <a:t>These paths may also be more prone to errors.</a:t>
            </a:r>
            <a:endParaRPr/>
          </a:p>
          <a:p>
            <a:pPr indent="-141223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/>
          </a:p>
        </p:txBody>
      </p:sp>
      <p:sp>
        <p:nvSpPr>
          <p:cNvPr id="475" name="Google Shape;475;p5"/>
          <p:cNvSpPr txBox="1"/>
          <p:nvPr>
            <p:ph type="title"/>
          </p:nvPr>
        </p:nvSpPr>
        <p:spPr>
          <a:xfrm>
            <a:off x="990600" y="0"/>
            <a:ext cx="8153400" cy="1063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3200"/>
              <a:buFont typeface="Gill Sans"/>
              <a:buNone/>
            </a:pPr>
            <a:r>
              <a:rPr lang="en-US" sz="3200"/>
              <a:t>Data Flow Based Test Case Prioritization </a:t>
            </a:r>
            <a:r>
              <a:rPr lang="en-US" sz="2400"/>
              <a:t>cont…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6"/>
          <p:cNvSpPr txBox="1"/>
          <p:nvPr>
            <p:ph type="title"/>
          </p:nvPr>
        </p:nvSpPr>
        <p:spPr>
          <a:xfrm>
            <a:off x="1066800" y="-95250"/>
            <a:ext cx="84582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3200"/>
              <a:buFont typeface="Gill Sans"/>
              <a:buNone/>
            </a:pPr>
            <a:r>
              <a:rPr lang="en-US" sz="3200"/>
              <a:t>Data Flow Based Test Case Prioritization </a:t>
            </a:r>
            <a:r>
              <a:rPr lang="en-US" sz="2400"/>
              <a:t>cont…</a:t>
            </a:r>
            <a:endParaRPr sz="2400"/>
          </a:p>
        </p:txBody>
      </p:sp>
      <p:sp>
        <p:nvSpPr>
          <p:cNvPr id="481" name="Google Shape;481;p6"/>
          <p:cNvSpPr txBox="1"/>
          <p:nvPr>
            <p:ph idx="1" type="body"/>
          </p:nvPr>
        </p:nvSpPr>
        <p:spPr>
          <a:xfrm>
            <a:off x="990600" y="666750"/>
            <a:ext cx="8153400" cy="447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3464" lvl="0" marL="36576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Char char="⚫"/>
            </a:pPr>
            <a:r>
              <a:rPr lang="en-US"/>
              <a:t>So, a list of all such newly introduced non-dc paths is prepared and test cases corresponding to these paths at the highest priority are placed in the test suite for a modified program. This set of test cases is referred to as ‘</a:t>
            </a:r>
            <a:r>
              <a:rPr lang="en-US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Set-1</a:t>
            </a:r>
            <a:r>
              <a:rPr lang="en-US"/>
              <a:t>’.</a:t>
            </a:r>
            <a:endParaRPr/>
          </a:p>
          <a:p>
            <a:pPr indent="-283464" lvl="0" marL="36576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Char char="⚫"/>
            </a:pPr>
            <a:r>
              <a:rPr lang="en-US"/>
              <a:t>Because of modification in the program, some existing </a:t>
            </a:r>
            <a:r>
              <a:rPr i="1" lang="en-US"/>
              <a:t>dc</a:t>
            </a:r>
            <a:r>
              <a:rPr lang="en-US"/>
              <a:t> paths may become </a:t>
            </a:r>
            <a:r>
              <a:rPr i="1" lang="en-US"/>
              <a:t>non-dc</a:t>
            </a:r>
            <a:r>
              <a:rPr lang="en-US"/>
              <a:t>. The set of test cases corresponding to these paths is taken at the next priority and this set of test cases may be referred as ‘</a:t>
            </a:r>
            <a:r>
              <a:rPr lang="en-US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Set-2</a:t>
            </a:r>
            <a:r>
              <a:rPr lang="en-US"/>
              <a:t>’.</a:t>
            </a:r>
            <a:endParaRPr/>
          </a:p>
          <a:p>
            <a:pPr indent="0" lvl="0" marL="82296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/>
          </a:p>
          <a:p>
            <a:pPr indent="-141223" lvl="0" marL="36576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/>
          </a:p>
          <a:p>
            <a:pPr indent="-141223" lvl="0" marL="36576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/>
          </a:p>
          <a:p>
            <a:pPr indent="0" lvl="0" marL="82296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7"/>
          <p:cNvSpPr txBox="1"/>
          <p:nvPr>
            <p:ph type="title"/>
          </p:nvPr>
        </p:nvSpPr>
        <p:spPr>
          <a:xfrm>
            <a:off x="990600" y="57150"/>
            <a:ext cx="81534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3200"/>
              <a:buFont typeface="Gill Sans"/>
              <a:buNone/>
            </a:pPr>
            <a:r>
              <a:rPr lang="en-US" sz="3200"/>
              <a:t>Data Flow Based Test Case Prioritization </a:t>
            </a:r>
            <a:r>
              <a:rPr lang="en-US" sz="2400"/>
              <a:t>cont…</a:t>
            </a:r>
            <a:endParaRPr sz="2400"/>
          </a:p>
        </p:txBody>
      </p:sp>
      <p:sp>
        <p:nvSpPr>
          <p:cNvPr id="487" name="Google Shape;487;p7"/>
          <p:cNvSpPr txBox="1"/>
          <p:nvPr>
            <p:ph idx="1" type="body"/>
          </p:nvPr>
        </p:nvSpPr>
        <p:spPr>
          <a:xfrm>
            <a:off x="990600" y="895350"/>
            <a:ext cx="8153400" cy="4019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3464" lvl="0" marL="36576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Char char="⚫"/>
            </a:pPr>
            <a:r>
              <a:rPr lang="en-US"/>
              <a:t>Further, there may be some </a:t>
            </a:r>
            <a:r>
              <a:rPr i="1" lang="en-US"/>
              <a:t>non-dc</a:t>
            </a:r>
            <a:r>
              <a:rPr lang="en-US"/>
              <a:t> paths of the original program, which are still </a:t>
            </a:r>
            <a:r>
              <a:rPr i="1" lang="en-US"/>
              <a:t>non-dc</a:t>
            </a:r>
            <a:r>
              <a:rPr lang="en-US"/>
              <a:t> after modification of the program.  The set of test cases for such paths may be referred to as ‘</a:t>
            </a:r>
            <a:r>
              <a:rPr lang="en-US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Set-3</a:t>
            </a:r>
            <a:r>
              <a:rPr lang="en-US"/>
              <a:t>’.</a:t>
            </a:r>
            <a:endParaRPr/>
          </a:p>
          <a:p>
            <a:pPr indent="-283464" lvl="0" marL="36576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Char char="⚫"/>
            </a:pPr>
            <a:r>
              <a:rPr lang="en-US"/>
              <a:t>Finally, there are some test cases which do not cover non-dc paths, i.e., these test cases cover dc-paths. This may be referred to as ‘</a:t>
            </a:r>
            <a:r>
              <a:rPr lang="en-US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Set-4</a:t>
            </a:r>
            <a:r>
              <a:rPr lang="en-US"/>
              <a:t>’.</a:t>
            </a:r>
            <a:endParaRPr/>
          </a:p>
          <a:p>
            <a:pPr indent="-283464" lvl="0" marL="36576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Char char="⚫"/>
            </a:pPr>
            <a:r>
              <a:rPr lang="en-US"/>
              <a:t>Using these 4 concepts (sets), an algorithm has been designed for prioritizing the test suite.</a:t>
            </a:r>
            <a:endParaRPr/>
          </a:p>
          <a:p>
            <a:pPr indent="-141223" lvl="0" marL="36576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/>
          </a:p>
          <a:p>
            <a:pPr indent="-120903" lvl="0" marL="36576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 sz="3200"/>
          </a:p>
          <a:p>
            <a:pPr indent="-120903" lvl="0" marL="36576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 sz="3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8"/>
          <p:cNvSpPr txBox="1"/>
          <p:nvPr>
            <p:ph type="title"/>
          </p:nvPr>
        </p:nvSpPr>
        <p:spPr>
          <a:xfrm>
            <a:off x="1066800" y="-95250"/>
            <a:ext cx="7848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3600"/>
              <a:buFont typeface="Gill Sans"/>
              <a:buNone/>
            </a:pPr>
            <a:r>
              <a:rPr lang="en-US"/>
              <a:t>Algorithm for prioritizing the test suite</a:t>
            </a:r>
            <a:endParaRPr/>
          </a:p>
        </p:txBody>
      </p:sp>
      <p:sp>
        <p:nvSpPr>
          <p:cNvPr id="493" name="Google Shape;493;p8"/>
          <p:cNvSpPr txBox="1"/>
          <p:nvPr>
            <p:ph idx="1" type="body"/>
          </p:nvPr>
        </p:nvSpPr>
        <p:spPr>
          <a:xfrm>
            <a:off x="914400" y="514350"/>
            <a:ext cx="82296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82296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-US" sz="2000"/>
              <a:t>Step 1:</a:t>
            </a:r>
            <a:r>
              <a:rPr b="1" lang="en-US"/>
              <a:t>  </a:t>
            </a:r>
            <a:endParaRPr/>
          </a:p>
          <a:p>
            <a:pPr indent="0" lvl="0" marL="82296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-US" sz="2000"/>
              <a:t>If a test case covers more number of paths in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Set-1</a:t>
            </a:r>
            <a:endParaRPr sz="2000"/>
          </a:p>
          <a:p>
            <a:pPr indent="0" lvl="0" marL="8229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-US" sz="2000"/>
              <a:t>Then place it at the highest  priority.</a:t>
            </a:r>
            <a:endParaRPr/>
          </a:p>
          <a:p>
            <a:pPr indent="0" lvl="0" marL="82296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b="1" lang="en-US" sz="2000"/>
              <a:t>Step 2: </a:t>
            </a:r>
            <a:endParaRPr/>
          </a:p>
          <a:p>
            <a:pPr indent="0" lvl="0" marL="82296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-US" sz="2000"/>
              <a:t>If  2 test cases (in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Step1</a:t>
            </a:r>
            <a:r>
              <a:rPr lang="en-US" sz="2000"/>
              <a:t>)cover an equal number of paths in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Set-1</a:t>
            </a:r>
            <a:endParaRPr sz="2000"/>
          </a:p>
          <a:p>
            <a:pPr indent="0" lvl="0" marL="8229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-US" sz="2000"/>
              <a:t>Then the test case which covers more number of paths in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Set-2</a:t>
            </a:r>
            <a:r>
              <a:rPr lang="en-US" sz="2000"/>
              <a:t> in the modified program is placed at the next priority.</a:t>
            </a:r>
            <a:endParaRPr/>
          </a:p>
          <a:p>
            <a:pPr indent="0" lvl="0" marL="82296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b="1" lang="en-US" sz="2000"/>
              <a:t>Step 3</a:t>
            </a:r>
            <a:r>
              <a:rPr lang="en-US" sz="2000"/>
              <a:t>:  </a:t>
            </a:r>
            <a:endParaRPr/>
          </a:p>
          <a:p>
            <a:pPr indent="0" lvl="0" marL="82296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-US" sz="2000"/>
              <a:t>If 2 test cases (in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Step 2</a:t>
            </a:r>
            <a:r>
              <a:rPr lang="en-US" sz="2000"/>
              <a:t>) cover equal number of paths in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Set-2</a:t>
            </a:r>
            <a:r>
              <a:rPr lang="en-US" sz="2000"/>
              <a:t> in the modified program, </a:t>
            </a:r>
            <a:endParaRPr/>
          </a:p>
          <a:p>
            <a:pPr indent="0" lvl="0" marL="82296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-US" sz="2000"/>
              <a:t>      Then the test case which covers maximum number of lines of code in the modified program is placed at the next priority.</a:t>
            </a:r>
            <a:endParaRPr/>
          </a:p>
          <a:p>
            <a:pPr indent="0" lvl="0" marL="82296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 b="1"/>
          </a:p>
          <a:p>
            <a:pPr indent="0" lvl="0" marL="82296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9"/>
          <p:cNvSpPr txBox="1"/>
          <p:nvPr>
            <p:ph type="title"/>
          </p:nvPr>
        </p:nvSpPr>
        <p:spPr>
          <a:xfrm>
            <a:off x="974035" y="438150"/>
            <a:ext cx="81534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3600"/>
              <a:buFont typeface="Gill Sans"/>
              <a:buNone/>
            </a:pPr>
            <a:r>
              <a:rPr lang="en-US"/>
              <a:t>Module Coupling Slice-Based Test Case Prioritization</a:t>
            </a:r>
            <a:endParaRPr/>
          </a:p>
        </p:txBody>
      </p:sp>
      <p:sp>
        <p:nvSpPr>
          <p:cNvPr id="499" name="Google Shape;499;p9"/>
          <p:cNvSpPr txBox="1"/>
          <p:nvPr>
            <p:ph idx="1" type="body"/>
          </p:nvPr>
        </p:nvSpPr>
        <p:spPr>
          <a:xfrm>
            <a:off x="838200" y="1885950"/>
            <a:ext cx="8153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3464" lvl="0" marL="36576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Char char="⚫"/>
            </a:pPr>
            <a:r>
              <a:rPr lang="en-US"/>
              <a:t>This technique is based on dependence and coupling between the modules,  and proceeds in 2 steps.</a:t>
            </a:r>
            <a:endParaRPr/>
          </a:p>
          <a:p>
            <a:pPr indent="-141223" lvl="0" marL="36576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5_Solstice">
  <a:themeElements>
    <a:clrScheme name="Solstice">
      <a:dk1>
        <a:srgbClr val="000000"/>
      </a:dk1>
      <a:lt1>
        <a:srgbClr val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3_Solstice">
  <a:themeElements>
    <a:clrScheme name="Solstice">
      <a:dk1>
        <a:srgbClr val="000000"/>
      </a:dk1>
      <a:lt1>
        <a:srgbClr val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olstice">
  <a:themeElements>
    <a:clrScheme name="Solstice">
      <a:dk1>
        <a:srgbClr val="000000"/>
      </a:dk1>
      <a:lt1>
        <a:srgbClr val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1_Theme1">
  <a:themeElements>
    <a:clrScheme name="Solstice">
      <a:dk1>
        <a:srgbClr val="000000"/>
      </a:dk1>
      <a:lt1>
        <a:srgbClr val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2_Solstice">
  <a:themeElements>
    <a:clrScheme name="Solstice">
      <a:dk1>
        <a:srgbClr val="000000"/>
      </a:dk1>
      <a:lt1>
        <a:srgbClr val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2_Theme1">
  <a:themeElements>
    <a:clrScheme name="Solstice">
      <a:dk1>
        <a:srgbClr val="000000"/>
      </a:dk1>
      <a:lt1>
        <a:srgbClr val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Theme1">
  <a:themeElements>
    <a:clrScheme name="Solstice">
      <a:dk1>
        <a:srgbClr val="000000"/>
      </a:dk1>
      <a:lt1>
        <a:srgbClr val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4_Solstice">
  <a:themeElements>
    <a:clrScheme name="Solstice">
      <a:dk1>
        <a:srgbClr val="000000"/>
      </a:dk1>
      <a:lt1>
        <a:srgbClr val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1_Solstice">
  <a:themeElements>
    <a:clrScheme name="Solstice">
      <a:dk1>
        <a:srgbClr val="000000"/>
      </a:dk1>
      <a:lt1>
        <a:srgbClr val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D7</dc:creator>
</cp:coreProperties>
</file>