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9" r:id="rId10"/>
    <p:sldId id="263" r:id="rId11"/>
    <p:sldId id="271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1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31"/>
        <p:guide pos="21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715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/>
          <p:cNvSpPr txBox="1"/>
          <p:nvPr/>
        </p:nvSpPr>
        <p:spPr>
          <a:xfrm>
            <a:off x="1142937" y="2971885"/>
            <a:ext cx="8610600" cy="3046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NAME: </a:t>
            </a:r>
            <a:r>
              <a:rPr lang="en-IN" sz="2400" dirty="0" err="1"/>
              <a:t>Abhisree</a:t>
            </a:r>
            <a:r>
              <a:rPr lang="en-IN" sz="2400" dirty="0"/>
              <a:t> B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altLang="en-US" sz="2400" dirty="0"/>
              <a:t>:24bsai102</a:t>
            </a:r>
            <a:endParaRPr lang="en-US" sz="2400" dirty="0"/>
          </a:p>
          <a:p>
            <a:r>
              <a:rPr lang="en-US" sz="2400" dirty="0"/>
              <a:t>NMID:</a:t>
            </a:r>
            <a:r>
              <a:rPr lang="en-IN" sz="2400" dirty="0"/>
              <a:t>4C363DE6CFD423B09220407E646655DACB</a:t>
            </a:r>
            <a:endParaRPr lang="en-US" altLang="en-GB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IN" altLang="en-US" sz="2400" dirty="0" err="1"/>
              <a:t>B.Sc.,ARTIFICIAL</a:t>
            </a:r>
            <a:r>
              <a:rPr lang="en-IN" altLang="en-US" sz="2400" dirty="0"/>
              <a:t> INTELLIGENCE AND MACHIN 			LEARNING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altLang="en-US" sz="2400" dirty="0"/>
              <a:t>SRI KRISHNA ADITHYA COLLEGE OF ARTS AND SCIENCE</a:t>
            </a:r>
            <a:endParaRPr lang="en-US" sz="2400" dirty="0"/>
          </a:p>
          <a:p>
            <a:r>
              <a:rPr lang="en-US" sz="2400" dirty="0"/>
              <a:t>UNIVERSITY</a:t>
            </a:r>
            <a:r>
              <a:rPr lang="en-IN" altLang="en-US" sz="2400" dirty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94121-4399-8D3F-AEF7-B2C5D817C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44" y="1325634"/>
            <a:ext cx="5887485" cy="53267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499BB-E4AA-633C-A26C-D66BE73C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88" y="806257"/>
            <a:ext cx="5315314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0" y="2514600"/>
            <a:ext cx="5739765" cy="2596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Completed a professional portfolio website that highlights profile and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Next steps: add project pages or live demos, connect a backend or email service to receive messages, add GitHub &amp; LinkedIn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1" name="Text Box 20"/>
          <p:cNvSpPr txBox="1"/>
          <p:nvPr/>
        </p:nvSpPr>
        <p:spPr>
          <a:xfrm>
            <a:off x="3733800" y="2743200"/>
            <a:ext cx="3514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</a:t>
            </a:r>
            <a:r>
              <a:rPr lang="en-US" sz="3200" b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3200" b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ORTFOLIO</a:t>
            </a:r>
            <a:r>
              <a:rPr lang="en-US" b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b="1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3" name="Text Box 12"/>
          <p:cNvSpPr txBox="1"/>
          <p:nvPr/>
        </p:nvSpPr>
        <p:spPr>
          <a:xfrm>
            <a:off x="1495425" y="2097405"/>
            <a:ext cx="568896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Build a responsive personal portfolio website titled My Portfolio to showcase my profile, projects and contact details.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indent="0">
              <a:buFont typeface="Wingdings" panose="05000000000000000000" charset="0"/>
              <a:buNone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Provide a simple, professional online resume and project showcase for internships and interviews.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9" name="Text Box 8"/>
          <p:cNvSpPr txBox="1"/>
          <p:nvPr/>
        </p:nvSpPr>
        <p:spPr>
          <a:xfrm>
            <a:off x="1572260" y="2438400"/>
            <a:ext cx="6275705" cy="19183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Single-page responsive site using HTML, CSS, JavaScript.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 Sections: Header (Hello + intro + View My Work), Centered About Me (profile photo + AI/ML student lines), Projects (3 cards), Contact form (prefilled),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b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3600" y="20574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Recruiters &amp; employers — quickly review profile and projects</a:t>
            </a:r>
            <a:r>
              <a:rPr lang="en-IN"/>
              <a:t>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/>
          </a:p>
          <a:p>
            <a:pPr marL="285750" indent="-285750">
              <a:buFont typeface="Wingdings" panose="05000000000000000000" charset="0"/>
              <a:buChar char="q"/>
            </a:pPr>
            <a:r>
              <a:t>Project guides &amp; faculty — assess academic work.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Peers &amp; collaborators — learn about skills and contact info.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Self — digital resume for applications and interviews.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 Box 7"/>
          <p:cNvSpPr txBox="1"/>
          <p:nvPr/>
        </p:nvSpPr>
        <p:spPr>
          <a:xfrm>
            <a:off x="3200400" y="2019300"/>
            <a:ext cx="4371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HTML5 — page structure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CSS3 — responsive layout &amp; styling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JavaScript — smooth scroll, form validation &amp; footer year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CodePen — rapid development and live preview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Image hosting (i.ibb.co) — profile picture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5539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Clean hero header with title and View My Work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Centered About Me with round profile photo and two-line AI/ML student description.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Projects section with three horizontal cards: Online Voting System, My Portfolio, Stress Management Sensor.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Contact section: vertical single-field inputs (Name, Email, Phone) and Send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Footer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9800" y="19812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Responsive design (desktop &amp; mobile).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Smooth scroll navigation to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Pre-filled contact form fields (Name: Mugesh S; Email &amp; Phone provided).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Client-side validation and demo submission.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Lightweight, clean, and easy to extend.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Abhi Sree</cp:lastModifiedBy>
  <cp:revision>2</cp:revision>
  <dcterms:created xsi:type="dcterms:W3CDTF">2024-03-29T15:07:00Z</dcterms:created>
  <dcterms:modified xsi:type="dcterms:W3CDTF">2025-09-09T06:51:17Z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7852A2EFAD444D58B650FE204D2D55C4_13</vt:lpwstr>
  </property>
  <property fmtid="{D5CDD505-2E9C-101B-9397-08002B2CF9AE}" pid="5" name="KSOProductBuildVer">
    <vt:lpwstr>2057-12.2.0.21936</vt:lpwstr>
  </property>
</Properties>
</file>