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db6667cf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db6667cf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db6667c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db6667c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db6667c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db6667c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db6667cf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db6667cf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db6667c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db6667c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the major drawbacks.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db6667c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db6667c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db6667cf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db6667cf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db6667cf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db6667cf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db6667c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db6667c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db6667c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db6667c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db6667c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db6667c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db6667c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db6667c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db6667c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db6667c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db6667c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db6667c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db6667c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db6667c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 for Neural Networks assisted by NeuroEvolution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Masters Thesis</a:t>
            </a:r>
            <a:br>
              <a:rPr lang="en-GB"/>
            </a:br>
            <a:r>
              <a:rPr lang="en-GB"/>
              <a:t>Supervisor: Nina Gierasimczuk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894400" y="4589950"/>
            <a:ext cx="21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Abhista - s210246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NEAT with LEN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can be done by changing the fitness function of the genetic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fitness function can be changed such that the bi-directional cross entropy function can be used as an additional reward for the NEAT algorithm.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extracting information we will need to ensure that the inputs are booleanized.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Once combined since the neural network is forced to learn connections with the bi-directional cross entropy loss, we can extract logical conclusions from the nodes of the neural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reward function is now modified to </a:t>
            </a:r>
            <a:r>
              <a:rPr lang="en-GB"/>
              <a:t>providing</a:t>
            </a:r>
            <a:r>
              <a:rPr lang="en-GB"/>
              <a:t> a reward for each frame plus an extra reward for adhering to the bi-directional cross entropy function.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703500" y="2433350"/>
            <a:ext cx="29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major problems when combining with the mentioned method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NEAT combined with LEN V1 results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we see that the Neural network </a:t>
            </a:r>
            <a:r>
              <a:rPr lang="en-GB"/>
              <a:t>struggles</a:t>
            </a:r>
            <a:r>
              <a:rPr lang="en-GB"/>
              <a:t> to perform the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 oscillates between a reward of 60 and 65. The expected maximum reward with this method is 1000.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 struggles to learn any beneficial patterns to solve the problem.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 is run for 50 generations and shows no improvements even after having 32 new nodes in the neural network.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3" y="2004168"/>
            <a:ext cx="3706501" cy="2779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1856725" y="2168100"/>
            <a:ext cx="6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1879800" y="2214250"/>
            <a:ext cx="669000" cy="9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660675" y="2098925"/>
            <a:ext cx="11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Roboto"/>
                <a:ea typeface="Roboto"/>
                <a:cs typeface="Roboto"/>
                <a:sym typeface="Roboto"/>
              </a:rPr>
              <a:t>NEAT with LEN V1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Boolinizing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the network was booleanized </a:t>
            </a:r>
            <a:r>
              <a:rPr lang="en-GB"/>
              <a:t>before training, the network struggles to learn any significant patterns in the data.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 bi-directional cross entropy function requires a target so as to make associations for explanation.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This was solved by using the Normal NEAT trained to solve for the same environment as the ground truth for the new explainable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 Booleanization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booleanizing the data causes the network to perform badly, what if we split the data into the required buckets and still keep the information.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That is split the data into its boolean buckets but do not force the data to be equal to 0 or 1, instead force the value to equal 0 or a real number while predictions.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Whereas while extracting logic use these buckets as propositions.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NEAT combined with LEN V2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Here, we see a drastic improvement in the performance of the </a:t>
            </a:r>
            <a:r>
              <a:rPr lang="en-GB"/>
              <a:t>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see that similar to NEAT the network in generation 4 gets a reward of 920 which is very close to the max reward of 1000.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learning algorithm stagnates within 20 generations and flatlines towards 962 and does not improve much after.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this version of the network input we only partially booleanize the inputs and see such drastic changes/improvements in the performance of the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the NEAT config parameters remain the same as initial NEAT.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Also, we see that the network has a 92.4% accuracy in explaining the output.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3" y="2004146"/>
            <a:ext cx="3706501" cy="277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to be done: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Extracting explanations from these trained networks to see their logical explanations.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Extracting the various </a:t>
            </a:r>
            <a:r>
              <a:rPr lang="en-GB"/>
              <a:t>visualizations to show how various config parameters of the NEAT algorithm affect the explanations.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a framework so this method can be generalized to other problems and not just reinforcement learning.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630450" y="1949400"/>
            <a:ext cx="7883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000"/>
              <a:t>Thank You</a:t>
            </a:r>
            <a:endParaRPr sz="7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aim of this project is to be able to provide explanation for all neural networks with propositional logic.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project tries to combine 2 existing methodologies, LEN(Logic Explained Networks) and NEAT(Neuroevolution of augmenting topologies) in an efficient way.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project was proposed because LENs have a final step called pruning which when </a:t>
            </a:r>
            <a:r>
              <a:rPr lang="en-GB"/>
              <a:t>performed</a:t>
            </a:r>
            <a:r>
              <a:rPr lang="en-GB"/>
              <a:t> with the backpropagation algorithm reduces the size of the explanations by removing </a:t>
            </a:r>
            <a:r>
              <a:rPr lang="en-GB"/>
              <a:t>certain</a:t>
            </a:r>
            <a:r>
              <a:rPr lang="en-GB"/>
              <a:t> nodes and connections.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NEAT provides a method to grow neural network </a:t>
            </a:r>
            <a:r>
              <a:rPr lang="en-GB"/>
              <a:t>architectures, we can use NEAT to provide an optimal architecture and hence the pruning step can be avoided while keeping clarity of explanations.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Neural Networks?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Neural Networks are mathematical models that act as function approximators.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They take a large input of data and map them to an output based on provided targets.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 neural networks basic compute unit is called as a perceptron.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Many perceptrons put </a:t>
            </a:r>
            <a:r>
              <a:rPr lang="en-GB" sz="1400"/>
              <a:t>together</a:t>
            </a:r>
            <a:r>
              <a:rPr lang="en-GB" sz="1400"/>
              <a:t> create a neural network.</a:t>
            </a:r>
            <a:endParaRPr sz="1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925" y="2850850"/>
            <a:ext cx="258009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 Explained Networks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They provide a unique way to interpret neural network approximations using </a:t>
            </a:r>
            <a:r>
              <a:rPr lang="en-GB"/>
              <a:t>propositional</a:t>
            </a:r>
            <a:r>
              <a:rPr lang="en-GB"/>
              <a:t> logic.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They convert inputs into boolean (True or False) and use these as inputs to the neural network model with the same targets.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main bottleneck for this framework is that the inputs and outputs </a:t>
            </a:r>
            <a:r>
              <a:rPr lang="en-GB"/>
              <a:t>should be human understandable or boolean.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the above condition is satisfied we can use the Bi-implication cross entropy loss as shown instead of usual MSE loss used in neural networks.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4076700"/>
            <a:ext cx="72009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NEAT - Neuroevolution of Augmenting Topologies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NEAT is a genetic algorithm that is used to develop/improve neural </a:t>
            </a:r>
            <a:r>
              <a:rPr lang="en-GB"/>
              <a:t>network</a:t>
            </a:r>
            <a:r>
              <a:rPr lang="en-GB"/>
              <a:t> models. In other words it is an optimization algorithm for neural networks.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a powerful algorithm for </a:t>
            </a:r>
            <a:r>
              <a:rPr lang="en-GB"/>
              <a:t>training neural networks as it allows for changing the network topology dynamically within the algorithm.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is a popular method used to solve Reinforcement learning problems.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954650"/>
            <a:ext cx="347323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Reinforcement learning is a method of machine learning in which the AI agent learns by trial and error.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AI agent is set to perform a some action and everytime a correct action is taken by the agent it is rewarded and similarly penalized when an incorrect/harmful action is taken.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agent is provided a policy that it should maximize.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Therefore, over a </a:t>
            </a:r>
            <a:r>
              <a:rPr lang="en-GB"/>
              <a:t>certain</a:t>
            </a:r>
            <a:r>
              <a:rPr lang="en-GB"/>
              <a:t> amount of iterations the AI agent learns to maximize its reward thus learning how to perform well in a provided </a:t>
            </a:r>
            <a:r>
              <a:rPr lang="en-GB"/>
              <a:t>environment.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75" y="3298275"/>
            <a:ext cx="3935399" cy="15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CartPole - V1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this experiment we use the OpenAI gym environments classic control toolkits CARTPOLE V1 environment.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this environment the objective of the agent is to balance a pole on a cart provided the </a:t>
            </a:r>
            <a:r>
              <a:rPr lang="en-GB"/>
              <a:t>observation</a:t>
            </a:r>
            <a:r>
              <a:rPr lang="en-GB"/>
              <a:t> vector as shown below.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agent can perform two actions. (0 to go left or 1 to go right).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agent is rewarded 1 point for every frame it keeps the pole upright.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322" y="3344397"/>
            <a:ext cx="4491101" cy="15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88" y="2110813"/>
            <a:ext cx="31337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NEAT config file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Since we know NEAT can solve this problem easily we use the parameters used to solve this as a baseline for all the experiments run in the future.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Config :-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Population size: 			150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Max Generations: 			50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Speciation threshold: 			3.0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Connection mutation rate: 		0.8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Connection </a:t>
            </a:r>
            <a:r>
              <a:rPr lang="en-GB"/>
              <a:t>Perturbation</a:t>
            </a:r>
            <a:r>
              <a:rPr lang="en-GB"/>
              <a:t> rate: 	0.9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Node addition mutation rate: 		0.03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Connection addition mutation rate: 	0.5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Crossover re-</a:t>
            </a:r>
            <a:r>
              <a:rPr lang="en-GB"/>
              <a:t>enable</a:t>
            </a:r>
            <a:r>
              <a:rPr lang="en-GB"/>
              <a:t> rate = 		0.25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Networks saved: 			0.8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NEAT Results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expected NEAT is really efficient at solving the problem.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 is completed in just 2 generations.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reaching 500 frames is considered a completed task.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45375"/>
            <a:ext cx="3706501" cy="277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