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2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75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2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9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8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74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3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2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77751-63FA-4EF9-AD92-1C165501197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E0B7-3092-4A78-8420-2314C9916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6216" y="4747846"/>
            <a:ext cx="466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Abhishek Bhowmick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20108" y="1749669"/>
            <a:ext cx="5802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Project Name: </a:t>
            </a:r>
            <a:r>
              <a:rPr lang="en-US" sz="3200" b="1" dirty="0" smtClean="0">
                <a:latin typeface="Algerian" panose="04020705040A02060702" pitchFamily="82" charset="0"/>
              </a:rPr>
              <a:t>cost of living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42"/>
            <a:ext cx="12165904" cy="68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8"/>
            <a:ext cx="12192000" cy="68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4"/>
            <a:ext cx="12192000" cy="68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2024-01-31T09:47:54Z</dcterms:created>
  <dcterms:modified xsi:type="dcterms:W3CDTF">2024-01-31T09:51:28Z</dcterms:modified>
</cp:coreProperties>
</file>