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04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80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62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9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5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6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7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04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4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9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5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3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0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1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B77AA9-7F63-474E-A8D7-9EA25D4B0F4B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858B-89C2-499D-86EE-ECB1B3323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675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26216" y="4747846"/>
            <a:ext cx="466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 smtClean="0"/>
              <a:t>Abhishek Bhowmick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620108" y="1749669"/>
            <a:ext cx="5802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Project Name: Uncover Insights from Real Sales </a:t>
            </a:r>
            <a:r>
              <a:rPr lang="en-US" sz="3200" b="1" dirty="0" smtClean="0">
                <a:latin typeface="Algerian" panose="04020705040A02060702" pitchFamily="82" charset="0"/>
              </a:rPr>
              <a:t>Data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845" y="851184"/>
            <a:ext cx="11787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IN" dirty="0"/>
              <a:t>with cte1 as(</a:t>
            </a:r>
          </a:p>
          <a:p>
            <a:r>
              <a:rPr lang="en-US" dirty="0"/>
              <a:t>select month(</a:t>
            </a:r>
            <a:r>
              <a:rPr lang="en-US" dirty="0" err="1"/>
              <a:t>order_date</a:t>
            </a:r>
            <a:r>
              <a:rPr lang="en-US" dirty="0"/>
              <a:t>) [Order Month], Count(</a:t>
            </a:r>
            <a:r>
              <a:rPr lang="en-US" dirty="0" err="1"/>
              <a:t>Order_type</a:t>
            </a:r>
            <a:r>
              <a:rPr lang="en-US" dirty="0"/>
              <a:t>) </a:t>
            </a:r>
            <a:r>
              <a:rPr lang="en-US" dirty="0" err="1"/>
              <a:t>total_order</a:t>
            </a:r>
            <a:endParaRPr lang="en-US" dirty="0"/>
          </a:p>
          <a:p>
            <a:r>
              <a:rPr lang="en-IN" dirty="0"/>
              <a:t>from Orders</a:t>
            </a:r>
          </a:p>
          <a:p>
            <a:r>
              <a:rPr lang="en-IN" dirty="0"/>
              <a:t>where </a:t>
            </a:r>
            <a:r>
              <a:rPr lang="en-IN" dirty="0" err="1"/>
              <a:t>Order_type</a:t>
            </a:r>
            <a:r>
              <a:rPr lang="en-IN" dirty="0"/>
              <a:t> = 'buy'</a:t>
            </a:r>
          </a:p>
          <a:p>
            <a:r>
              <a:rPr lang="en-IN" dirty="0"/>
              <a:t>group by month(</a:t>
            </a:r>
            <a:r>
              <a:rPr lang="en-IN" dirty="0" err="1"/>
              <a:t>order_date</a:t>
            </a:r>
            <a:r>
              <a:rPr lang="en-IN" dirty="0"/>
              <a:t>)),</a:t>
            </a:r>
          </a:p>
          <a:p>
            <a:endParaRPr lang="en-IN" dirty="0"/>
          </a:p>
          <a:p>
            <a:r>
              <a:rPr lang="en-IN" dirty="0"/>
              <a:t>cte2 as(</a:t>
            </a:r>
          </a:p>
          <a:p>
            <a:r>
              <a:rPr lang="en-US" dirty="0"/>
              <a:t>select month(</a:t>
            </a:r>
            <a:r>
              <a:rPr lang="en-US" dirty="0" err="1"/>
              <a:t>order_date</a:t>
            </a:r>
            <a:r>
              <a:rPr lang="en-US" dirty="0"/>
              <a:t>) [Order Month], </a:t>
            </a:r>
            <a:endParaRPr lang="en-US" dirty="0" smtClean="0"/>
          </a:p>
          <a:p>
            <a:r>
              <a:rPr lang="en-US" dirty="0" smtClean="0"/>
              <a:t>Count(</a:t>
            </a:r>
            <a:r>
              <a:rPr lang="en-US" dirty="0" err="1" smtClean="0"/>
              <a:t>Order_type</a:t>
            </a:r>
            <a:r>
              <a:rPr lang="en-US" dirty="0"/>
              <a:t>) </a:t>
            </a:r>
            <a:r>
              <a:rPr lang="en-US" dirty="0" err="1"/>
              <a:t>total_return_order</a:t>
            </a:r>
            <a:endParaRPr lang="en-US" dirty="0"/>
          </a:p>
          <a:p>
            <a:r>
              <a:rPr lang="en-IN" dirty="0"/>
              <a:t>from Orders</a:t>
            </a:r>
          </a:p>
          <a:p>
            <a:r>
              <a:rPr lang="en-IN" dirty="0"/>
              <a:t>where </a:t>
            </a:r>
            <a:r>
              <a:rPr lang="en-IN" dirty="0" err="1"/>
              <a:t>Order_type</a:t>
            </a:r>
            <a:r>
              <a:rPr lang="en-IN" dirty="0"/>
              <a:t> = 'return'</a:t>
            </a:r>
          </a:p>
          <a:p>
            <a:r>
              <a:rPr lang="en-IN" dirty="0"/>
              <a:t>group by month(</a:t>
            </a:r>
            <a:r>
              <a:rPr lang="en-IN" dirty="0" err="1"/>
              <a:t>order_date</a:t>
            </a:r>
            <a:r>
              <a:rPr lang="en-IN" dirty="0"/>
              <a:t>))</a:t>
            </a:r>
          </a:p>
          <a:p>
            <a:endParaRPr lang="en-IN" dirty="0"/>
          </a:p>
          <a:p>
            <a:r>
              <a:rPr lang="en-US" dirty="0"/>
              <a:t>select cte1.[Order Month], cte1.total_order, cte2.total_return_order,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100* cte2.total_return_order)/cte1.total_order </a:t>
            </a:r>
            <a:r>
              <a:rPr lang="en-US" dirty="0" err="1"/>
              <a:t>return_Rate</a:t>
            </a:r>
            <a:endParaRPr lang="en-US" dirty="0"/>
          </a:p>
          <a:p>
            <a:r>
              <a:rPr lang="en-IN" dirty="0"/>
              <a:t>from cte1 </a:t>
            </a:r>
          </a:p>
          <a:p>
            <a:r>
              <a:rPr lang="en-IN" dirty="0"/>
              <a:t>join</a:t>
            </a:r>
          </a:p>
          <a:p>
            <a:r>
              <a:rPr lang="en-US" dirty="0"/>
              <a:t>cte2 on cte1.[Order Month] = cte2.[Order Month]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5845" y="187268"/>
            <a:ext cx="1186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r>
              <a:rPr lang="en-US" dirty="0"/>
              <a:t>. How many total orders were there in each month and how many of them </a:t>
            </a:r>
            <a:r>
              <a:rPr lang="en-US" dirty="0" smtClean="0"/>
              <a:t>were returned</a:t>
            </a:r>
            <a:r>
              <a:rPr lang="en-US" dirty="0"/>
              <a:t>? Add a column for return rate too.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348046" y="2123713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15" y="2510630"/>
            <a:ext cx="4783016" cy="24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8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847" y="936340"/>
            <a:ext cx="1201615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IN" dirty="0"/>
              <a:t>with cte1 as(</a:t>
            </a:r>
          </a:p>
          <a:p>
            <a:r>
              <a:rPr lang="en-IN" dirty="0"/>
              <a:t>select </a:t>
            </a:r>
            <a:r>
              <a:rPr lang="en-IN" dirty="0" err="1"/>
              <a:t>p.brand</a:t>
            </a:r>
            <a:r>
              <a:rPr lang="en-IN" dirty="0"/>
              <a:t>, Sum(</a:t>
            </a:r>
            <a:r>
              <a:rPr lang="en-IN" dirty="0" err="1"/>
              <a:t>displayed_selling_price_per_unit</a:t>
            </a:r>
            <a:r>
              <a:rPr lang="en-IN" dirty="0"/>
              <a:t>) </a:t>
            </a:r>
            <a:r>
              <a:rPr lang="en-IN" dirty="0" err="1"/>
              <a:t>Total_unit</a:t>
            </a:r>
            <a:endParaRPr lang="en-IN" dirty="0"/>
          </a:p>
          <a:p>
            <a:r>
              <a:rPr lang="en-IN" dirty="0"/>
              <a:t>from Products </a:t>
            </a:r>
            <a:r>
              <a:rPr lang="en-IN" dirty="0" smtClean="0"/>
              <a:t>p join </a:t>
            </a:r>
            <a:r>
              <a:rPr lang="en-IN" dirty="0"/>
              <a:t>Orders o</a:t>
            </a:r>
          </a:p>
          <a:p>
            <a:r>
              <a:rPr lang="en-IN" dirty="0"/>
              <a:t>on </a:t>
            </a:r>
            <a:r>
              <a:rPr lang="en-IN" dirty="0" err="1"/>
              <a:t>p.product_id</a:t>
            </a:r>
            <a:r>
              <a:rPr lang="en-IN" dirty="0"/>
              <a:t> = </a:t>
            </a:r>
            <a:r>
              <a:rPr lang="en-IN" dirty="0" err="1"/>
              <a:t>o.product_id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order_type</a:t>
            </a:r>
            <a:r>
              <a:rPr lang="en-IN" dirty="0"/>
              <a:t> = 'buy'</a:t>
            </a:r>
          </a:p>
          <a:p>
            <a:r>
              <a:rPr lang="en-IN" dirty="0"/>
              <a:t>group by </a:t>
            </a:r>
            <a:r>
              <a:rPr lang="en-IN" dirty="0" err="1"/>
              <a:t>p.brand</a:t>
            </a:r>
            <a:r>
              <a:rPr lang="en-IN" dirty="0"/>
              <a:t>),</a:t>
            </a:r>
          </a:p>
          <a:p>
            <a:endParaRPr lang="en-IN" dirty="0"/>
          </a:p>
          <a:p>
            <a:r>
              <a:rPr lang="en-IN" dirty="0"/>
              <a:t>cte2 as(</a:t>
            </a:r>
          </a:p>
          <a:p>
            <a:r>
              <a:rPr lang="en-IN" dirty="0"/>
              <a:t>select </a:t>
            </a:r>
            <a:r>
              <a:rPr lang="en-IN" dirty="0" err="1"/>
              <a:t>p.brand</a:t>
            </a:r>
            <a:r>
              <a:rPr lang="en-IN" dirty="0"/>
              <a:t>, Sum(</a:t>
            </a:r>
            <a:r>
              <a:rPr lang="en-IN" dirty="0" err="1"/>
              <a:t>displayed_selling_price_per_unit</a:t>
            </a:r>
            <a:r>
              <a:rPr lang="en-IN" dirty="0"/>
              <a:t>) </a:t>
            </a:r>
            <a:r>
              <a:rPr lang="en-IN" dirty="0" err="1"/>
              <a:t>Total_return_unit</a:t>
            </a:r>
            <a:endParaRPr lang="en-IN" dirty="0"/>
          </a:p>
          <a:p>
            <a:r>
              <a:rPr lang="en-IN" dirty="0"/>
              <a:t>from Products p</a:t>
            </a:r>
          </a:p>
          <a:p>
            <a:r>
              <a:rPr lang="en-IN" dirty="0"/>
              <a:t>join Orders o</a:t>
            </a:r>
          </a:p>
          <a:p>
            <a:r>
              <a:rPr lang="en-IN" dirty="0"/>
              <a:t>on </a:t>
            </a:r>
            <a:r>
              <a:rPr lang="en-IN" dirty="0" err="1"/>
              <a:t>p.product_id</a:t>
            </a:r>
            <a:r>
              <a:rPr lang="en-IN" dirty="0"/>
              <a:t> = </a:t>
            </a:r>
            <a:r>
              <a:rPr lang="en-IN" dirty="0" err="1"/>
              <a:t>o.product_id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order_type</a:t>
            </a:r>
            <a:r>
              <a:rPr lang="en-IN" dirty="0"/>
              <a:t> = 'return'</a:t>
            </a:r>
          </a:p>
          <a:p>
            <a:r>
              <a:rPr lang="en-IN" dirty="0"/>
              <a:t>group by </a:t>
            </a:r>
            <a:r>
              <a:rPr lang="en-IN" dirty="0" err="1"/>
              <a:t>p.brand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select cte1.brand,Total_unit, </a:t>
            </a:r>
            <a:r>
              <a:rPr lang="en-IN" dirty="0" err="1"/>
              <a:t>Total_return_unit</a:t>
            </a:r>
            <a:endParaRPr lang="en-IN" dirty="0"/>
          </a:p>
          <a:p>
            <a:r>
              <a:rPr lang="en-IN" dirty="0"/>
              <a:t>from cte1</a:t>
            </a:r>
          </a:p>
          <a:p>
            <a:r>
              <a:rPr lang="en-IN" dirty="0"/>
              <a:t>join cte2</a:t>
            </a:r>
          </a:p>
          <a:p>
            <a:r>
              <a:rPr lang="en-IN" dirty="0"/>
              <a:t>on cte1.brand = cte2.brand;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315" y="290009"/>
            <a:ext cx="1013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11. </a:t>
            </a:r>
            <a:r>
              <a:rPr lang="en-US" dirty="0"/>
              <a:t>How many units have been sold by each brand? Also get total returned units for each brand.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59161" y="2677629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5" y="3144604"/>
            <a:ext cx="3576290" cy="9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847" y="936340"/>
            <a:ext cx="12016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IN" dirty="0"/>
              <a:t>with cte1 as(</a:t>
            </a:r>
          </a:p>
          <a:p>
            <a:r>
              <a:rPr lang="en-IN" dirty="0"/>
              <a:t>select </a:t>
            </a:r>
            <a:r>
              <a:rPr lang="en-IN" dirty="0" err="1"/>
              <a:t>pincode</a:t>
            </a:r>
            <a:r>
              <a:rPr lang="en-IN" dirty="0"/>
              <a:t>, count(d.name) </a:t>
            </a:r>
            <a:r>
              <a:rPr lang="en-IN" dirty="0" err="1"/>
              <a:t>delivery_person_count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Delivery_person</a:t>
            </a:r>
            <a:r>
              <a:rPr lang="en-IN" dirty="0"/>
              <a:t> d</a:t>
            </a:r>
          </a:p>
          <a:p>
            <a:r>
              <a:rPr lang="en-IN" dirty="0"/>
              <a:t>group by </a:t>
            </a:r>
            <a:r>
              <a:rPr lang="en-IN" dirty="0" err="1"/>
              <a:t>pincode</a:t>
            </a:r>
            <a:r>
              <a:rPr lang="en-IN" dirty="0"/>
              <a:t>),</a:t>
            </a:r>
          </a:p>
          <a:p>
            <a:endParaRPr lang="en-IN" dirty="0"/>
          </a:p>
          <a:p>
            <a:r>
              <a:rPr lang="en-IN" dirty="0"/>
              <a:t>cte2 as(</a:t>
            </a:r>
          </a:p>
          <a:p>
            <a:r>
              <a:rPr lang="en-IN" dirty="0"/>
              <a:t>select </a:t>
            </a:r>
            <a:r>
              <a:rPr lang="en-IN" dirty="0" err="1"/>
              <a:t>primary_pincode</a:t>
            </a:r>
            <a:r>
              <a:rPr lang="en-IN" dirty="0"/>
              <a:t>, count(</a:t>
            </a:r>
            <a:r>
              <a:rPr lang="en-IN" dirty="0" err="1"/>
              <a:t>first_name</a:t>
            </a:r>
            <a:r>
              <a:rPr lang="en-IN" dirty="0"/>
              <a:t>) </a:t>
            </a:r>
            <a:r>
              <a:rPr lang="en-IN" dirty="0" err="1"/>
              <a:t>person_count</a:t>
            </a:r>
            <a:endParaRPr lang="en-IN" dirty="0"/>
          </a:p>
          <a:p>
            <a:r>
              <a:rPr lang="en-IN" dirty="0"/>
              <a:t>from Customers </a:t>
            </a:r>
          </a:p>
          <a:p>
            <a:r>
              <a:rPr lang="en-IN" dirty="0"/>
              <a:t>group by </a:t>
            </a:r>
            <a:r>
              <a:rPr lang="en-IN" dirty="0" err="1"/>
              <a:t>primary_pincode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pincode</a:t>
            </a:r>
            <a:r>
              <a:rPr lang="en-IN" dirty="0"/>
              <a:t>, </a:t>
            </a:r>
            <a:r>
              <a:rPr lang="en-IN" dirty="0" err="1"/>
              <a:t>delivery_person_count,person_count</a:t>
            </a:r>
            <a:endParaRPr lang="en-IN" dirty="0"/>
          </a:p>
          <a:p>
            <a:r>
              <a:rPr lang="en-IN" dirty="0"/>
              <a:t>from cte1</a:t>
            </a:r>
          </a:p>
          <a:p>
            <a:r>
              <a:rPr lang="en-IN" dirty="0"/>
              <a:t>join cte2</a:t>
            </a:r>
          </a:p>
          <a:p>
            <a:r>
              <a:rPr lang="en-IN" dirty="0"/>
              <a:t>on cte1.pincode = cte2.primary_pincode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315" y="290009"/>
            <a:ext cx="1013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How many distinct customers and delivery boys are there in each state?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81092" y="2194053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423" y="2840384"/>
            <a:ext cx="4453275" cy="19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4" y="1367227"/>
            <a:ext cx="724158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sz="1400" dirty="0"/>
          </a:p>
          <a:p>
            <a:r>
              <a:rPr lang="en-IN" sz="1400" dirty="0"/>
              <a:t>with </a:t>
            </a:r>
            <a:r>
              <a:rPr lang="en-IN" sz="1400" b="1" dirty="0"/>
              <a:t>cte1</a:t>
            </a:r>
            <a:r>
              <a:rPr lang="en-IN" sz="1400" dirty="0"/>
              <a:t> as(</a:t>
            </a:r>
          </a:p>
          <a:p>
            <a:r>
              <a:rPr lang="en-IN" sz="1400" dirty="0"/>
              <a:t>select </a:t>
            </a:r>
            <a:r>
              <a:rPr lang="en-IN" sz="1400" dirty="0" err="1"/>
              <a:t>c.cust_id</a:t>
            </a:r>
            <a:r>
              <a:rPr lang="en-IN" sz="1400" dirty="0"/>
              <a:t>, SUM(</a:t>
            </a:r>
            <a:r>
              <a:rPr lang="en-IN" sz="1400" dirty="0" err="1"/>
              <a:t>tot_units</a:t>
            </a:r>
            <a:r>
              <a:rPr lang="en-IN" sz="1400" dirty="0"/>
              <a:t>) </a:t>
            </a:r>
            <a:r>
              <a:rPr lang="en-IN" sz="1400" dirty="0" err="1"/>
              <a:t>Total_OrderUnits_own_pincode</a:t>
            </a:r>
            <a:endParaRPr lang="en-IN" sz="1400" dirty="0"/>
          </a:p>
          <a:p>
            <a:r>
              <a:rPr lang="en-IN" sz="1400" dirty="0"/>
              <a:t>from customers </a:t>
            </a:r>
            <a:r>
              <a:rPr lang="en-IN" sz="1400" dirty="0" smtClean="0"/>
              <a:t>c join </a:t>
            </a:r>
            <a:r>
              <a:rPr lang="en-IN" sz="1400" dirty="0"/>
              <a:t>orders </a:t>
            </a:r>
            <a:r>
              <a:rPr lang="en-IN" sz="1400" dirty="0" smtClean="0"/>
              <a:t>o on </a:t>
            </a:r>
            <a:r>
              <a:rPr lang="en-IN" sz="1400" dirty="0" err="1"/>
              <a:t>c.cust_id</a:t>
            </a:r>
            <a:r>
              <a:rPr lang="en-IN" sz="1400" dirty="0"/>
              <a:t> = </a:t>
            </a:r>
            <a:r>
              <a:rPr lang="en-IN" sz="1400" dirty="0" err="1"/>
              <a:t>o.cust_id</a:t>
            </a:r>
            <a:endParaRPr lang="en-IN" sz="1400" dirty="0"/>
          </a:p>
          <a:p>
            <a:r>
              <a:rPr lang="en-IN" sz="1400" dirty="0"/>
              <a:t>and </a:t>
            </a:r>
            <a:r>
              <a:rPr lang="en-IN" sz="1400" dirty="0" err="1"/>
              <a:t>c.primary_pincode</a:t>
            </a:r>
            <a:r>
              <a:rPr lang="en-IN" sz="1400" dirty="0"/>
              <a:t> = </a:t>
            </a:r>
            <a:r>
              <a:rPr lang="en-IN" sz="1400" dirty="0" err="1" smtClean="0"/>
              <a:t>o.delivery_pincode</a:t>
            </a:r>
            <a:r>
              <a:rPr lang="en-IN" sz="1400" dirty="0"/>
              <a:t> </a:t>
            </a:r>
            <a:r>
              <a:rPr lang="en-IN" sz="1400" dirty="0" smtClean="0"/>
              <a:t>group </a:t>
            </a:r>
            <a:r>
              <a:rPr lang="en-IN" sz="1400" dirty="0"/>
              <a:t>by </a:t>
            </a:r>
            <a:r>
              <a:rPr lang="en-IN" sz="1400" dirty="0" err="1"/>
              <a:t>c.cust_id</a:t>
            </a:r>
            <a:r>
              <a:rPr lang="en-IN" sz="1400" dirty="0"/>
              <a:t>),</a:t>
            </a:r>
          </a:p>
          <a:p>
            <a:r>
              <a:rPr lang="en-IN" sz="1400" b="1" dirty="0" smtClean="0"/>
              <a:t>cte2</a:t>
            </a:r>
            <a:r>
              <a:rPr lang="en-IN" sz="1400" dirty="0" smtClean="0"/>
              <a:t> as( </a:t>
            </a:r>
          </a:p>
          <a:p>
            <a:r>
              <a:rPr lang="en-IN" sz="1400" dirty="0" smtClean="0"/>
              <a:t>select </a:t>
            </a:r>
            <a:r>
              <a:rPr lang="en-IN" sz="1400" dirty="0" err="1"/>
              <a:t>c.cust_id</a:t>
            </a:r>
            <a:r>
              <a:rPr lang="en-IN" sz="1400" dirty="0"/>
              <a:t>, SUM(</a:t>
            </a:r>
            <a:r>
              <a:rPr lang="en-IN" sz="1400" dirty="0" err="1"/>
              <a:t>tot_units</a:t>
            </a:r>
            <a:r>
              <a:rPr lang="en-IN" sz="1400" dirty="0"/>
              <a:t>) </a:t>
            </a:r>
            <a:r>
              <a:rPr lang="en-IN" sz="1400" dirty="0" err="1" smtClean="0"/>
              <a:t>Total_OrderUnits_other_pincode</a:t>
            </a:r>
            <a:r>
              <a:rPr lang="en-IN" sz="1400" dirty="0"/>
              <a:t> </a:t>
            </a:r>
            <a:r>
              <a:rPr lang="en-IN" sz="1400" dirty="0" smtClean="0"/>
              <a:t>from </a:t>
            </a:r>
            <a:r>
              <a:rPr lang="en-IN" sz="1400" dirty="0"/>
              <a:t>customers c</a:t>
            </a:r>
          </a:p>
          <a:p>
            <a:r>
              <a:rPr lang="en-IN" sz="1400" dirty="0"/>
              <a:t>join orders </a:t>
            </a:r>
            <a:r>
              <a:rPr lang="en-IN" sz="1400" dirty="0" smtClean="0"/>
              <a:t>o on </a:t>
            </a:r>
            <a:r>
              <a:rPr lang="en-IN" sz="1400" dirty="0" err="1"/>
              <a:t>c.cust_id</a:t>
            </a:r>
            <a:r>
              <a:rPr lang="en-IN" sz="1400" dirty="0"/>
              <a:t> = </a:t>
            </a:r>
            <a:r>
              <a:rPr lang="en-IN" sz="1400" dirty="0" err="1" smtClean="0"/>
              <a:t>o.cust_id</a:t>
            </a:r>
            <a:r>
              <a:rPr lang="en-IN" sz="1400" dirty="0"/>
              <a:t> </a:t>
            </a:r>
            <a:r>
              <a:rPr lang="en-IN" sz="1400" dirty="0" smtClean="0"/>
              <a:t>and </a:t>
            </a:r>
            <a:r>
              <a:rPr lang="en-IN" sz="1400" dirty="0" err="1"/>
              <a:t>c.primary_pincode</a:t>
            </a:r>
            <a:r>
              <a:rPr lang="en-IN" sz="1400" dirty="0"/>
              <a:t> &lt;&gt; </a:t>
            </a:r>
            <a:r>
              <a:rPr lang="en-IN" sz="1400" dirty="0" err="1"/>
              <a:t>o.delivery_pincode</a:t>
            </a:r>
            <a:endParaRPr lang="en-IN" sz="1400" dirty="0"/>
          </a:p>
          <a:p>
            <a:r>
              <a:rPr lang="en-IN" sz="1400" dirty="0"/>
              <a:t>group by </a:t>
            </a:r>
            <a:r>
              <a:rPr lang="en-IN" sz="1400" dirty="0" err="1"/>
              <a:t>c.cust_id</a:t>
            </a:r>
            <a:r>
              <a:rPr lang="en-IN" sz="1400" dirty="0"/>
              <a:t>),</a:t>
            </a:r>
          </a:p>
          <a:p>
            <a:r>
              <a:rPr lang="en-IN" sz="1400" b="1" dirty="0" smtClean="0"/>
              <a:t>cte3</a:t>
            </a:r>
            <a:r>
              <a:rPr lang="en-IN" sz="1400" dirty="0" smtClean="0"/>
              <a:t> </a:t>
            </a:r>
            <a:r>
              <a:rPr lang="en-IN" sz="1400" dirty="0"/>
              <a:t>as(</a:t>
            </a:r>
          </a:p>
          <a:p>
            <a:r>
              <a:rPr lang="en-IN" sz="1400" dirty="0"/>
              <a:t>select cte1.cust_id, </a:t>
            </a:r>
            <a:r>
              <a:rPr lang="en-IN" sz="1400" dirty="0" err="1"/>
              <a:t>Total_OrderUnits_own_pincode,Total_OrderUnits_other_pincode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smtClean="0"/>
              <a:t>cte1 join cte2 on </a:t>
            </a:r>
            <a:r>
              <a:rPr lang="en-IN" sz="1400" dirty="0"/>
              <a:t>cte1.cust_id = </a:t>
            </a:r>
            <a:r>
              <a:rPr lang="en-IN" sz="1400" dirty="0" smtClean="0"/>
              <a:t>cte2.cust_id),</a:t>
            </a:r>
            <a:endParaRPr lang="en-IN" sz="1400" dirty="0"/>
          </a:p>
          <a:p>
            <a:r>
              <a:rPr lang="en-IN" sz="1400" b="1" dirty="0" smtClean="0"/>
              <a:t>cte4</a:t>
            </a:r>
            <a:r>
              <a:rPr lang="en-IN" sz="1400" dirty="0" smtClean="0"/>
              <a:t> </a:t>
            </a:r>
            <a:r>
              <a:rPr lang="en-IN" sz="1400" dirty="0"/>
              <a:t>as(</a:t>
            </a:r>
          </a:p>
          <a:p>
            <a:r>
              <a:rPr lang="en-IN" sz="1400" dirty="0"/>
              <a:t>select </a:t>
            </a:r>
            <a:r>
              <a:rPr lang="en-IN" sz="1400" dirty="0" err="1"/>
              <a:t>c.cust_id</a:t>
            </a:r>
            <a:r>
              <a:rPr lang="en-IN" sz="1400" dirty="0"/>
              <a:t>, SUM(</a:t>
            </a:r>
            <a:r>
              <a:rPr lang="en-IN" sz="1400" dirty="0" err="1"/>
              <a:t>tot_units</a:t>
            </a:r>
            <a:r>
              <a:rPr lang="en-IN" sz="1400" dirty="0"/>
              <a:t>) </a:t>
            </a:r>
            <a:r>
              <a:rPr lang="en-IN" sz="1400" dirty="0" err="1"/>
              <a:t>Total_OrderUnits</a:t>
            </a:r>
            <a:endParaRPr lang="en-IN" sz="1400" dirty="0"/>
          </a:p>
          <a:p>
            <a:r>
              <a:rPr lang="en-IN" sz="1400" dirty="0"/>
              <a:t>from customers </a:t>
            </a:r>
            <a:r>
              <a:rPr lang="en-IN" sz="1400" dirty="0" smtClean="0"/>
              <a:t>c join </a:t>
            </a:r>
            <a:r>
              <a:rPr lang="en-IN" sz="1400" dirty="0"/>
              <a:t>orders </a:t>
            </a:r>
            <a:r>
              <a:rPr lang="en-IN" sz="1400" dirty="0" smtClean="0"/>
              <a:t>o on </a:t>
            </a:r>
            <a:r>
              <a:rPr lang="en-IN" sz="1400" dirty="0" err="1"/>
              <a:t>c.cust_id</a:t>
            </a:r>
            <a:r>
              <a:rPr lang="en-IN" sz="1400" dirty="0"/>
              <a:t> = </a:t>
            </a:r>
            <a:r>
              <a:rPr lang="en-IN" sz="1400" dirty="0" err="1" smtClean="0"/>
              <a:t>o.cust_id</a:t>
            </a:r>
            <a:r>
              <a:rPr lang="en-IN" sz="1400" dirty="0"/>
              <a:t> </a:t>
            </a:r>
            <a:r>
              <a:rPr lang="en-IN" sz="1400" dirty="0" smtClean="0"/>
              <a:t>group </a:t>
            </a:r>
            <a:r>
              <a:rPr lang="en-IN" sz="1400" dirty="0"/>
              <a:t>by </a:t>
            </a:r>
            <a:r>
              <a:rPr lang="en-IN" sz="1400" dirty="0" err="1" smtClean="0"/>
              <a:t>c.cust_id</a:t>
            </a:r>
            <a:r>
              <a:rPr lang="en-IN" sz="1400" dirty="0"/>
              <a:t> </a:t>
            </a:r>
            <a:r>
              <a:rPr lang="en-IN" sz="1400" dirty="0" smtClean="0"/>
              <a:t>)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select cte3.cust_id, Total_OrderUnits_own_pincode,Total_OrderUnits_other_pincode,Total_OrderUnits,</a:t>
            </a:r>
          </a:p>
          <a:p>
            <a:r>
              <a:rPr lang="en-IN" sz="1400" dirty="0"/>
              <a:t>round((</a:t>
            </a:r>
            <a:r>
              <a:rPr lang="en-IN" sz="1400" dirty="0" err="1"/>
              <a:t>Total_OrderUnits_own_pincode</a:t>
            </a:r>
            <a:r>
              <a:rPr lang="en-IN" sz="1400" dirty="0"/>
              <a:t>/</a:t>
            </a:r>
            <a:r>
              <a:rPr lang="en-IN" sz="1400" dirty="0" err="1"/>
              <a:t>Total_OrderUnits</a:t>
            </a:r>
            <a:r>
              <a:rPr lang="en-IN" sz="1400" dirty="0"/>
              <a:t>)*100,2) </a:t>
            </a:r>
            <a:r>
              <a:rPr lang="en-IN" sz="1400" dirty="0" err="1"/>
              <a:t>Percentage_OrderUnits_own_pincode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smtClean="0"/>
              <a:t>cte3 join cte4 on </a:t>
            </a:r>
            <a:r>
              <a:rPr lang="en-IN" sz="1400" dirty="0"/>
              <a:t>cte3.cust_id = cte4.cust_id</a:t>
            </a:r>
          </a:p>
          <a:p>
            <a:r>
              <a:rPr lang="en-IN" sz="1400" dirty="0"/>
              <a:t>order by cte3.cust_id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23" y="290009"/>
            <a:ext cx="12016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13. For every customer, print how many total units were ordered, how many units </a:t>
            </a:r>
            <a:r>
              <a:rPr lang="en-US" sz="1600" dirty="0" smtClean="0"/>
              <a:t>were ordered </a:t>
            </a:r>
            <a:r>
              <a:rPr lang="en-US" sz="1600" dirty="0"/>
              <a:t>from their </a:t>
            </a:r>
            <a:r>
              <a:rPr lang="en-US" sz="1600" dirty="0" err="1"/>
              <a:t>primary_pincode</a:t>
            </a:r>
            <a:r>
              <a:rPr lang="en-US" sz="1600" dirty="0"/>
              <a:t> and how many were ordered not from </a:t>
            </a:r>
            <a:r>
              <a:rPr lang="en-US" sz="1600" dirty="0" smtClean="0"/>
              <a:t>the </a:t>
            </a:r>
            <a:r>
              <a:rPr lang="en-US" sz="1600" dirty="0" err="1" smtClean="0"/>
              <a:t>primary_pincode</a:t>
            </a:r>
            <a:r>
              <a:rPr lang="en-US" sz="1600" dirty="0"/>
              <a:t>. Also </a:t>
            </a:r>
            <a:r>
              <a:rPr lang="en-US" sz="1600" dirty="0" err="1"/>
              <a:t>calulate</a:t>
            </a:r>
            <a:r>
              <a:rPr lang="en-US" sz="1600" dirty="0"/>
              <a:t> the percentage of total units which were ordered </a:t>
            </a:r>
            <a:r>
              <a:rPr lang="en-US" sz="1600" dirty="0" smtClean="0"/>
              <a:t>from </a:t>
            </a:r>
            <a:r>
              <a:rPr lang="en-US" sz="1600" dirty="0" err="1" smtClean="0"/>
              <a:t>primary_pincode</a:t>
            </a:r>
            <a:r>
              <a:rPr lang="en-US" sz="1600" dirty="0" smtClean="0"/>
              <a:t>(remember </a:t>
            </a:r>
            <a:r>
              <a:rPr lang="en-US" sz="1600" dirty="0"/>
              <a:t>to multiply the numerator by 100.0). Sort by </a:t>
            </a:r>
            <a:r>
              <a:rPr lang="en-US" sz="1600" dirty="0" smtClean="0"/>
              <a:t>the percentage </a:t>
            </a:r>
            <a:r>
              <a:rPr lang="en-US" sz="1600" dirty="0"/>
              <a:t>column in descending order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731" y="2363310"/>
            <a:ext cx="5026269" cy="26244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89884" y="1640035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4" y="1367227"/>
            <a:ext cx="7241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sz="1400" dirty="0"/>
          </a:p>
          <a:p>
            <a:r>
              <a:rPr lang="en-IN" dirty="0"/>
              <a:t>with cte1 as(</a:t>
            </a:r>
          </a:p>
          <a:p>
            <a:r>
              <a:rPr lang="en-US" dirty="0"/>
              <a:t>select </a:t>
            </a:r>
            <a:r>
              <a:rPr lang="en-US" dirty="0" err="1"/>
              <a:t>p.product_name</a:t>
            </a:r>
            <a:r>
              <a:rPr lang="en-US" dirty="0"/>
              <a:t>, Sum(</a:t>
            </a:r>
            <a:r>
              <a:rPr lang="en-US" dirty="0" err="1"/>
              <a:t>tot_units</a:t>
            </a:r>
            <a:r>
              <a:rPr lang="en-US" dirty="0"/>
              <a:t>) </a:t>
            </a:r>
            <a:r>
              <a:rPr lang="en-US" dirty="0" err="1"/>
              <a:t>total_units</a:t>
            </a:r>
            <a:r>
              <a:rPr lang="en-US" dirty="0"/>
              <a:t>, sum(</a:t>
            </a:r>
            <a:r>
              <a:rPr lang="en-US" dirty="0" err="1"/>
              <a:t>total_amount_paid</a:t>
            </a:r>
            <a:r>
              <a:rPr lang="en-US" dirty="0"/>
              <a:t>) </a:t>
            </a:r>
            <a:r>
              <a:rPr lang="en-US" dirty="0" err="1"/>
              <a:t>total_amout</a:t>
            </a:r>
            <a:r>
              <a:rPr lang="en-US" dirty="0"/>
              <a:t>, sum(</a:t>
            </a:r>
            <a:r>
              <a:rPr lang="en-US" dirty="0" err="1"/>
              <a:t>tot_units</a:t>
            </a:r>
            <a:r>
              <a:rPr lang="en-US" dirty="0"/>
              <a:t>*</a:t>
            </a:r>
            <a:r>
              <a:rPr lang="en-US" dirty="0" err="1"/>
              <a:t>displayed_selling_price_per_unit</a:t>
            </a:r>
            <a:r>
              <a:rPr lang="en-US" dirty="0"/>
              <a:t>) </a:t>
            </a:r>
            <a:r>
              <a:rPr lang="en-US" dirty="0" err="1"/>
              <a:t>Display_Amount</a:t>
            </a:r>
            <a:r>
              <a:rPr lang="en-US" dirty="0"/>
              <a:t>,</a:t>
            </a:r>
          </a:p>
          <a:p>
            <a:r>
              <a:rPr lang="en-IN" dirty="0"/>
              <a:t>sum(</a:t>
            </a:r>
            <a:r>
              <a:rPr lang="en-IN" dirty="0" err="1"/>
              <a:t>tot_units</a:t>
            </a:r>
            <a:r>
              <a:rPr lang="en-IN" dirty="0"/>
              <a:t>*</a:t>
            </a:r>
            <a:r>
              <a:rPr lang="en-IN" dirty="0" err="1"/>
              <a:t>mrp</a:t>
            </a:r>
            <a:r>
              <a:rPr lang="en-IN" dirty="0"/>
              <a:t>) MRP</a:t>
            </a:r>
          </a:p>
          <a:p>
            <a:r>
              <a:rPr lang="en-IN" dirty="0"/>
              <a:t>from orders o</a:t>
            </a:r>
          </a:p>
          <a:p>
            <a:r>
              <a:rPr lang="en-IN" dirty="0"/>
              <a:t>join Products p</a:t>
            </a:r>
          </a:p>
          <a:p>
            <a:r>
              <a:rPr lang="en-IN" dirty="0"/>
              <a:t>on </a:t>
            </a:r>
            <a:r>
              <a:rPr lang="en-IN" dirty="0" err="1"/>
              <a:t>o.product_id</a:t>
            </a:r>
            <a:r>
              <a:rPr lang="en-IN" dirty="0"/>
              <a:t> = </a:t>
            </a:r>
            <a:r>
              <a:rPr lang="en-IN" dirty="0" err="1"/>
              <a:t>p.product_id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p.product_name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select *, (100-100*</a:t>
            </a:r>
            <a:r>
              <a:rPr lang="en-US" dirty="0" err="1"/>
              <a:t>total_amout</a:t>
            </a:r>
            <a:r>
              <a:rPr lang="en-US" dirty="0"/>
              <a:t>/</a:t>
            </a:r>
            <a:r>
              <a:rPr lang="en-US" dirty="0" err="1"/>
              <a:t>Display_Amount</a:t>
            </a:r>
            <a:r>
              <a:rPr lang="en-US" dirty="0"/>
              <a:t>) </a:t>
            </a:r>
            <a:r>
              <a:rPr lang="en-US" dirty="0" err="1"/>
              <a:t>Net_Discount_from_Display</a:t>
            </a:r>
            <a:r>
              <a:rPr lang="en-US" dirty="0"/>
              <a:t>, (100-100*</a:t>
            </a:r>
            <a:r>
              <a:rPr lang="en-US" dirty="0" err="1"/>
              <a:t>total_amout</a:t>
            </a:r>
            <a:r>
              <a:rPr lang="en-US" dirty="0"/>
              <a:t>/MRP) </a:t>
            </a:r>
            <a:r>
              <a:rPr lang="en-US" dirty="0" err="1"/>
              <a:t>Net_Discount_from_mrp</a:t>
            </a:r>
            <a:endParaRPr lang="en-US" dirty="0"/>
          </a:p>
          <a:p>
            <a:r>
              <a:rPr lang="en-IN" dirty="0"/>
              <a:t>from cte1;</a:t>
            </a: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7923" y="290009"/>
            <a:ext cx="1201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For each product name, print the sum of number of units, total amount paid, total</a:t>
            </a:r>
          </a:p>
          <a:p>
            <a:r>
              <a:rPr lang="en-US" dirty="0"/>
              <a:t>displayed selling price, total </a:t>
            </a:r>
            <a:r>
              <a:rPr lang="en-US" dirty="0" err="1"/>
              <a:t>mrp</a:t>
            </a:r>
            <a:r>
              <a:rPr lang="en-US" dirty="0"/>
              <a:t> of these units, and finally the net discount from selling</a:t>
            </a:r>
          </a:p>
          <a:p>
            <a:r>
              <a:rPr lang="en-IN" dirty="0"/>
              <a:t>price.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89884" y="1640035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38" y="2778369"/>
            <a:ext cx="6764257" cy="18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4" y="1367227"/>
            <a:ext cx="63480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sz="1400" dirty="0"/>
          </a:p>
          <a:p>
            <a:r>
              <a:rPr lang="en-IN" dirty="0"/>
              <a:t>with cte1 as(</a:t>
            </a:r>
          </a:p>
          <a:p>
            <a:r>
              <a:rPr lang="en-US" dirty="0"/>
              <a:t>select </a:t>
            </a:r>
            <a:r>
              <a:rPr lang="en-US" dirty="0" err="1"/>
              <a:t>o.order_id</a:t>
            </a:r>
            <a:r>
              <a:rPr lang="en-US" dirty="0"/>
              <a:t>, </a:t>
            </a:r>
            <a:r>
              <a:rPr lang="en-US" dirty="0" err="1"/>
              <a:t>p.product_name</a:t>
            </a:r>
            <a:r>
              <a:rPr lang="en-US" dirty="0"/>
              <a:t>, Sum(</a:t>
            </a:r>
            <a:r>
              <a:rPr lang="en-US" dirty="0" err="1"/>
              <a:t>total_amount_paid</a:t>
            </a:r>
            <a:r>
              <a:rPr lang="en-US" dirty="0"/>
              <a:t>) </a:t>
            </a:r>
            <a:r>
              <a:rPr lang="en-US" dirty="0" err="1"/>
              <a:t>total_amount_paid</a:t>
            </a:r>
            <a:r>
              <a:rPr lang="en-US" dirty="0"/>
              <a:t>, </a:t>
            </a:r>
          </a:p>
          <a:p>
            <a:r>
              <a:rPr lang="en-IN" dirty="0"/>
              <a:t>sum(</a:t>
            </a:r>
            <a:r>
              <a:rPr lang="en-IN" dirty="0" err="1"/>
              <a:t>tot_units</a:t>
            </a:r>
            <a:r>
              <a:rPr lang="en-IN" dirty="0"/>
              <a:t>*</a:t>
            </a:r>
            <a:r>
              <a:rPr lang="en-IN" dirty="0" err="1"/>
              <a:t>displayed_selling_price_per_unit</a:t>
            </a:r>
            <a:r>
              <a:rPr lang="en-IN" dirty="0"/>
              <a:t>) </a:t>
            </a:r>
            <a:r>
              <a:rPr lang="en-IN" dirty="0" err="1"/>
              <a:t>Display_Amount</a:t>
            </a:r>
            <a:endParaRPr lang="en-IN" dirty="0"/>
          </a:p>
          <a:p>
            <a:r>
              <a:rPr lang="en-IN" dirty="0"/>
              <a:t>from orders o</a:t>
            </a:r>
          </a:p>
          <a:p>
            <a:r>
              <a:rPr lang="en-IN" dirty="0"/>
              <a:t>join products p</a:t>
            </a:r>
          </a:p>
          <a:p>
            <a:r>
              <a:rPr lang="en-IN" dirty="0"/>
              <a:t>on </a:t>
            </a:r>
            <a:r>
              <a:rPr lang="en-IN" dirty="0" err="1"/>
              <a:t>o.product_id</a:t>
            </a:r>
            <a:r>
              <a:rPr lang="en-IN" dirty="0"/>
              <a:t> = </a:t>
            </a:r>
            <a:r>
              <a:rPr lang="en-IN" dirty="0" err="1"/>
              <a:t>p.product_id</a:t>
            </a:r>
            <a:endParaRPr lang="en-IN" dirty="0"/>
          </a:p>
          <a:p>
            <a:r>
              <a:rPr lang="en-IN" dirty="0"/>
              <a:t>where </a:t>
            </a:r>
            <a:r>
              <a:rPr lang="en-IN" dirty="0" err="1"/>
              <a:t>order_type</a:t>
            </a:r>
            <a:r>
              <a:rPr lang="en-IN" dirty="0"/>
              <a:t> = 'buy'</a:t>
            </a:r>
          </a:p>
          <a:p>
            <a:r>
              <a:rPr lang="en-IN" dirty="0"/>
              <a:t>group by </a:t>
            </a:r>
            <a:r>
              <a:rPr lang="en-IN" dirty="0" err="1"/>
              <a:t>o.order_id</a:t>
            </a:r>
            <a:r>
              <a:rPr lang="en-IN" dirty="0"/>
              <a:t>, </a:t>
            </a:r>
            <a:r>
              <a:rPr lang="en-IN" dirty="0" err="1"/>
              <a:t>p.product_name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select *,(100-100*</a:t>
            </a:r>
            <a:r>
              <a:rPr lang="en-IN" dirty="0" err="1"/>
              <a:t>total_amount_paid</a:t>
            </a:r>
            <a:r>
              <a:rPr lang="en-IN" dirty="0"/>
              <a:t>/</a:t>
            </a:r>
            <a:r>
              <a:rPr lang="en-IN" dirty="0" err="1"/>
              <a:t>Display_Amount</a:t>
            </a:r>
            <a:r>
              <a:rPr lang="en-IN" dirty="0"/>
              <a:t>) </a:t>
            </a:r>
            <a:r>
              <a:rPr lang="en-IN" dirty="0" err="1"/>
              <a:t>Net_Discount_from_Display</a:t>
            </a:r>
            <a:endParaRPr lang="en-IN" dirty="0"/>
          </a:p>
          <a:p>
            <a:r>
              <a:rPr lang="en-IN" dirty="0"/>
              <a:t>from cte1</a:t>
            </a:r>
          </a:p>
          <a:p>
            <a:r>
              <a:rPr lang="en-IN" dirty="0"/>
              <a:t>where (100-100*</a:t>
            </a:r>
            <a:r>
              <a:rPr lang="en-IN" dirty="0" err="1"/>
              <a:t>total_amount_paid</a:t>
            </a:r>
            <a:r>
              <a:rPr lang="en-IN" dirty="0"/>
              <a:t>/</a:t>
            </a:r>
            <a:r>
              <a:rPr lang="en-IN" dirty="0" err="1"/>
              <a:t>Display_Amount</a:t>
            </a:r>
            <a:r>
              <a:rPr lang="en-IN" dirty="0"/>
              <a:t>)&gt;10.10;</a:t>
            </a: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7923" y="290009"/>
            <a:ext cx="1201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 For every </a:t>
            </a:r>
            <a:r>
              <a:rPr lang="en-US" dirty="0" err="1"/>
              <a:t>order_id</a:t>
            </a:r>
            <a:r>
              <a:rPr lang="en-US" dirty="0"/>
              <a:t> (exclude returns), get the product name and calculate the discount</a:t>
            </a:r>
          </a:p>
          <a:p>
            <a:r>
              <a:rPr lang="en-US" dirty="0"/>
              <a:t>percentage from selling price. Sort by highest discount and print only those rows where</a:t>
            </a:r>
          </a:p>
          <a:p>
            <a:r>
              <a:rPr lang="en-US" dirty="0"/>
              <a:t>discount percentage was above 10.10%.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89884" y="1640035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88" y="2303801"/>
            <a:ext cx="6550810" cy="25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4" y="1367227"/>
            <a:ext cx="554794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sz="1400" dirty="0"/>
          </a:p>
          <a:p>
            <a:r>
              <a:rPr lang="en-IN" dirty="0"/>
              <a:t>with cte1 as(</a:t>
            </a:r>
          </a:p>
          <a:p>
            <a:r>
              <a:rPr lang="en-US" dirty="0"/>
              <a:t>select </a:t>
            </a:r>
            <a:r>
              <a:rPr lang="en-US" dirty="0" err="1"/>
              <a:t>p.product_name</a:t>
            </a:r>
            <a:r>
              <a:rPr lang="en-US" dirty="0"/>
              <a:t>, Sum(</a:t>
            </a:r>
            <a:r>
              <a:rPr lang="en-US" dirty="0" err="1"/>
              <a:t>tot_units</a:t>
            </a:r>
            <a:r>
              <a:rPr lang="en-US" dirty="0"/>
              <a:t>) </a:t>
            </a:r>
            <a:r>
              <a:rPr lang="en-US" dirty="0" err="1"/>
              <a:t>total_units</a:t>
            </a:r>
            <a:r>
              <a:rPr lang="en-US" dirty="0"/>
              <a:t>, sum(</a:t>
            </a:r>
            <a:r>
              <a:rPr lang="en-US" dirty="0" err="1"/>
              <a:t>total_amount_paid</a:t>
            </a:r>
            <a:r>
              <a:rPr lang="en-US" dirty="0"/>
              <a:t>) </a:t>
            </a:r>
            <a:r>
              <a:rPr lang="en-US" dirty="0" err="1"/>
              <a:t>total_amount</a:t>
            </a:r>
            <a:r>
              <a:rPr lang="en-US" dirty="0"/>
              <a:t>, sum(</a:t>
            </a:r>
            <a:r>
              <a:rPr lang="en-US" dirty="0" err="1"/>
              <a:t>tot_units</a:t>
            </a:r>
            <a:r>
              <a:rPr lang="en-US" dirty="0"/>
              <a:t>*</a:t>
            </a:r>
            <a:r>
              <a:rPr lang="en-US" dirty="0" err="1"/>
              <a:t>procurement_cost_per_unit</a:t>
            </a:r>
            <a:r>
              <a:rPr lang="en-US" dirty="0"/>
              <a:t>) </a:t>
            </a:r>
            <a:r>
              <a:rPr lang="en-US" dirty="0" err="1"/>
              <a:t>Procurement_cost</a:t>
            </a:r>
            <a:endParaRPr lang="en-US" dirty="0"/>
          </a:p>
          <a:p>
            <a:r>
              <a:rPr lang="en-IN" dirty="0"/>
              <a:t>from orders o</a:t>
            </a:r>
          </a:p>
          <a:p>
            <a:r>
              <a:rPr lang="en-IN" dirty="0"/>
              <a:t>join Products p</a:t>
            </a:r>
          </a:p>
          <a:p>
            <a:r>
              <a:rPr lang="en-IN" dirty="0"/>
              <a:t>on </a:t>
            </a:r>
            <a:r>
              <a:rPr lang="en-IN" dirty="0" err="1"/>
              <a:t>o.product_id</a:t>
            </a:r>
            <a:r>
              <a:rPr lang="en-IN" dirty="0"/>
              <a:t> = </a:t>
            </a:r>
            <a:r>
              <a:rPr lang="en-IN" dirty="0" err="1"/>
              <a:t>p.product_id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p.product_name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select *, (</a:t>
            </a:r>
            <a:r>
              <a:rPr lang="en-US" dirty="0" err="1"/>
              <a:t>total_amount</a:t>
            </a:r>
            <a:r>
              <a:rPr lang="en-US" dirty="0"/>
              <a:t> - </a:t>
            </a:r>
            <a:r>
              <a:rPr lang="en-US" dirty="0" err="1"/>
              <a:t>Procurement_cost</a:t>
            </a:r>
            <a:r>
              <a:rPr lang="en-US" dirty="0"/>
              <a:t>) [Absolute Profit], (100*</a:t>
            </a:r>
            <a:r>
              <a:rPr lang="en-US" dirty="0" err="1"/>
              <a:t>total_amount</a:t>
            </a:r>
            <a:r>
              <a:rPr lang="en-US" dirty="0"/>
              <a:t>/</a:t>
            </a:r>
            <a:r>
              <a:rPr lang="en-US" dirty="0" err="1"/>
              <a:t>Procurement_cost</a:t>
            </a:r>
            <a:r>
              <a:rPr lang="en-US" dirty="0"/>
              <a:t> - 100) [Percentage Profit]</a:t>
            </a:r>
          </a:p>
          <a:p>
            <a:r>
              <a:rPr lang="en-IN" dirty="0"/>
              <a:t>from cte1;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23" y="290009"/>
            <a:ext cx="1201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 Using the per unit procurement cost in </a:t>
            </a:r>
            <a:r>
              <a:rPr lang="en-US" dirty="0" err="1"/>
              <a:t>product_dim</a:t>
            </a:r>
            <a:r>
              <a:rPr lang="en-US" dirty="0"/>
              <a:t>, find which product category has</a:t>
            </a:r>
          </a:p>
          <a:p>
            <a:r>
              <a:rPr lang="en-US" dirty="0"/>
              <a:t>made the most profit in both absolute amount and </a:t>
            </a:r>
            <a:r>
              <a:rPr lang="en-US" dirty="0" smtClean="0"/>
              <a:t>percentage Absolute </a:t>
            </a:r>
            <a:r>
              <a:rPr lang="en-US" dirty="0"/>
              <a:t>Profit = Total </a:t>
            </a:r>
            <a:r>
              <a:rPr lang="en-US" dirty="0" err="1"/>
              <a:t>Amt</a:t>
            </a:r>
            <a:r>
              <a:rPr lang="en-US" dirty="0"/>
              <a:t> Sold - Total Procurement </a:t>
            </a:r>
            <a:r>
              <a:rPr lang="en-US" dirty="0" smtClean="0"/>
              <a:t>Cost Percentage </a:t>
            </a:r>
            <a:r>
              <a:rPr lang="en-US" dirty="0"/>
              <a:t>Profit = 100.0 * Total </a:t>
            </a:r>
            <a:r>
              <a:rPr lang="en-US" dirty="0" err="1"/>
              <a:t>Amt</a:t>
            </a:r>
            <a:r>
              <a:rPr lang="en-US" dirty="0"/>
              <a:t> Sold / Total Procurement Cost - 100.0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89884" y="1640035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577" y="2634413"/>
            <a:ext cx="7175455" cy="20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6" y="1367227"/>
            <a:ext cx="6216160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Solution</a:t>
            </a:r>
          </a:p>
          <a:p>
            <a:endParaRPr lang="en-IN" sz="1100" dirty="0"/>
          </a:p>
          <a:p>
            <a:r>
              <a:rPr lang="en-IN" sz="1400" dirty="0"/>
              <a:t>with cte1 as(</a:t>
            </a:r>
          </a:p>
          <a:p>
            <a:r>
              <a:rPr lang="en-US" sz="1400" dirty="0"/>
              <a:t>select name, month(</a:t>
            </a:r>
            <a:r>
              <a:rPr lang="en-US" sz="1400" dirty="0" err="1"/>
              <a:t>order_date</a:t>
            </a:r>
            <a:r>
              <a:rPr lang="en-US" sz="1400" dirty="0"/>
              <a:t>) Month, count(</a:t>
            </a:r>
            <a:r>
              <a:rPr lang="en-US" sz="1400" dirty="0" err="1"/>
              <a:t>order_id</a:t>
            </a:r>
            <a:r>
              <a:rPr lang="en-US" sz="1400" dirty="0"/>
              <a:t>) </a:t>
            </a:r>
            <a:r>
              <a:rPr lang="en-US" sz="1400" dirty="0" err="1"/>
              <a:t>Total_Order</a:t>
            </a:r>
            <a:endParaRPr lang="en-US" sz="1400" dirty="0"/>
          </a:p>
          <a:p>
            <a:r>
              <a:rPr lang="en-IN" sz="1400" dirty="0"/>
              <a:t>from orders </a:t>
            </a:r>
            <a:r>
              <a:rPr lang="en-IN" sz="1400" dirty="0" smtClean="0"/>
              <a:t>o join </a:t>
            </a:r>
            <a:r>
              <a:rPr lang="en-IN" sz="1400" dirty="0" err="1"/>
              <a:t>Delivery_person</a:t>
            </a:r>
            <a:r>
              <a:rPr lang="en-IN" sz="1400" dirty="0"/>
              <a:t> d</a:t>
            </a:r>
          </a:p>
          <a:p>
            <a:r>
              <a:rPr lang="en-IN" sz="1400" dirty="0"/>
              <a:t>on </a:t>
            </a:r>
            <a:r>
              <a:rPr lang="en-IN" sz="1400" dirty="0" err="1"/>
              <a:t>o.delivery_person_id</a:t>
            </a:r>
            <a:r>
              <a:rPr lang="en-IN" sz="1400" dirty="0"/>
              <a:t> = </a:t>
            </a:r>
            <a:r>
              <a:rPr lang="en-IN" sz="1400" dirty="0" err="1" smtClean="0"/>
              <a:t>d.delivery_person_id</a:t>
            </a:r>
            <a:r>
              <a:rPr lang="en-IN" sz="1400" dirty="0"/>
              <a:t> </a:t>
            </a:r>
            <a:r>
              <a:rPr lang="en-IN" sz="1400" dirty="0" smtClean="0"/>
              <a:t>where </a:t>
            </a:r>
            <a:r>
              <a:rPr lang="en-IN" sz="1400" dirty="0" err="1"/>
              <a:t>order_type</a:t>
            </a:r>
            <a:r>
              <a:rPr lang="en-IN" sz="1400" dirty="0"/>
              <a:t> = 'buy'</a:t>
            </a:r>
          </a:p>
          <a:p>
            <a:r>
              <a:rPr lang="en-IN" sz="1400" dirty="0"/>
              <a:t>group by </a:t>
            </a:r>
            <a:r>
              <a:rPr lang="en-IN" sz="1400" dirty="0" err="1"/>
              <a:t>name,month</a:t>
            </a:r>
            <a:r>
              <a:rPr lang="en-IN" sz="1400" dirty="0"/>
              <a:t>(</a:t>
            </a:r>
            <a:r>
              <a:rPr lang="en-IN" sz="1400" dirty="0" err="1"/>
              <a:t>order_date</a:t>
            </a:r>
            <a:r>
              <a:rPr lang="en-IN" sz="1400" dirty="0"/>
              <a:t>))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US" sz="1400" dirty="0"/>
              <a:t>select name as Name, sum(case when month = '1' then </a:t>
            </a:r>
            <a:r>
              <a:rPr lang="en-US" sz="1400" dirty="0" err="1"/>
              <a:t>Total_Order</a:t>
            </a:r>
            <a:r>
              <a:rPr lang="en-US" sz="1400" dirty="0"/>
              <a:t> end) as 'January',</a:t>
            </a:r>
          </a:p>
          <a:p>
            <a:r>
              <a:rPr lang="en-US" sz="1400" dirty="0"/>
              <a:t>sum(case when month = '2' then </a:t>
            </a:r>
            <a:r>
              <a:rPr lang="en-US" sz="1400" dirty="0" err="1"/>
              <a:t>Total_Order</a:t>
            </a:r>
            <a:r>
              <a:rPr lang="en-US" sz="1400" dirty="0"/>
              <a:t> end) as 'February',</a:t>
            </a:r>
          </a:p>
          <a:p>
            <a:r>
              <a:rPr lang="en-US" sz="1400" dirty="0"/>
              <a:t>sum(case when month = '3' then </a:t>
            </a:r>
            <a:r>
              <a:rPr lang="en-US" sz="1400" dirty="0" err="1"/>
              <a:t>Total_Order</a:t>
            </a:r>
            <a:r>
              <a:rPr lang="en-US" sz="1400" dirty="0"/>
              <a:t> end) as 'March',</a:t>
            </a:r>
          </a:p>
          <a:p>
            <a:r>
              <a:rPr lang="en-US" sz="1400" dirty="0"/>
              <a:t>sum(case when month = '4' then </a:t>
            </a:r>
            <a:r>
              <a:rPr lang="en-US" sz="1400" dirty="0" err="1"/>
              <a:t>Total_Order</a:t>
            </a:r>
            <a:r>
              <a:rPr lang="en-US" sz="1400" dirty="0"/>
              <a:t> end) as 'April',</a:t>
            </a:r>
          </a:p>
          <a:p>
            <a:r>
              <a:rPr lang="en-US" sz="1400" dirty="0"/>
              <a:t>sum(case when month = '5' then </a:t>
            </a:r>
            <a:r>
              <a:rPr lang="en-US" sz="1400" dirty="0" err="1"/>
              <a:t>Total_Order</a:t>
            </a:r>
            <a:r>
              <a:rPr lang="en-US" sz="1400" dirty="0"/>
              <a:t> end) as 'May',</a:t>
            </a:r>
          </a:p>
          <a:p>
            <a:r>
              <a:rPr lang="en-US" sz="1400" dirty="0"/>
              <a:t>sum(case when month = '6' then </a:t>
            </a:r>
            <a:r>
              <a:rPr lang="en-US" sz="1400" dirty="0" err="1"/>
              <a:t>Total_Order</a:t>
            </a:r>
            <a:r>
              <a:rPr lang="en-US" sz="1400" dirty="0"/>
              <a:t> end) as 'June',</a:t>
            </a:r>
          </a:p>
          <a:p>
            <a:r>
              <a:rPr lang="en-US" sz="1400" dirty="0"/>
              <a:t>sum(case when month = '7' then </a:t>
            </a:r>
            <a:r>
              <a:rPr lang="en-US" sz="1400" dirty="0" err="1"/>
              <a:t>Total_Order</a:t>
            </a:r>
            <a:r>
              <a:rPr lang="en-US" sz="1400" dirty="0"/>
              <a:t> end) as 'July',</a:t>
            </a:r>
          </a:p>
          <a:p>
            <a:r>
              <a:rPr lang="en-US" sz="1400" dirty="0"/>
              <a:t>sum(case when month = '8' then </a:t>
            </a:r>
            <a:r>
              <a:rPr lang="en-US" sz="1400" dirty="0" err="1"/>
              <a:t>Total_Order</a:t>
            </a:r>
            <a:r>
              <a:rPr lang="en-US" sz="1400" dirty="0"/>
              <a:t> end) as 'August',</a:t>
            </a:r>
          </a:p>
          <a:p>
            <a:r>
              <a:rPr lang="en-US" sz="1400" dirty="0"/>
              <a:t>sum(case when month = '9' then </a:t>
            </a:r>
            <a:r>
              <a:rPr lang="en-US" sz="1400" dirty="0" err="1"/>
              <a:t>Total_Order</a:t>
            </a:r>
            <a:r>
              <a:rPr lang="en-US" sz="1400" dirty="0"/>
              <a:t> end) as 'September',</a:t>
            </a:r>
          </a:p>
          <a:p>
            <a:r>
              <a:rPr lang="en-US" sz="1400" dirty="0"/>
              <a:t>sum(case when month = '10' then </a:t>
            </a:r>
            <a:r>
              <a:rPr lang="en-US" sz="1400" dirty="0" err="1"/>
              <a:t>Total_Order</a:t>
            </a:r>
            <a:r>
              <a:rPr lang="en-US" sz="1400" dirty="0"/>
              <a:t> end) as 'October',</a:t>
            </a:r>
          </a:p>
          <a:p>
            <a:r>
              <a:rPr lang="en-US" sz="1400" dirty="0"/>
              <a:t>sum(case when month = '11' then </a:t>
            </a:r>
            <a:r>
              <a:rPr lang="en-US" sz="1400" dirty="0" err="1"/>
              <a:t>Total_Order</a:t>
            </a:r>
            <a:r>
              <a:rPr lang="en-US" sz="1400" dirty="0"/>
              <a:t> end) as 'November',</a:t>
            </a:r>
          </a:p>
          <a:p>
            <a:r>
              <a:rPr lang="en-US" sz="1400" dirty="0"/>
              <a:t>sum(case when month = '12' then </a:t>
            </a:r>
            <a:r>
              <a:rPr lang="en-US" sz="1400" dirty="0" err="1"/>
              <a:t>Total_Order</a:t>
            </a:r>
            <a:r>
              <a:rPr lang="en-US" sz="1400" dirty="0"/>
              <a:t> end) as 'December'</a:t>
            </a:r>
          </a:p>
          <a:p>
            <a:r>
              <a:rPr lang="en-IN" sz="1400" dirty="0"/>
              <a:t>from cte1</a:t>
            </a:r>
          </a:p>
          <a:p>
            <a:r>
              <a:rPr lang="en-IN" sz="1400" dirty="0"/>
              <a:t>group by name;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23" y="290009"/>
            <a:ext cx="12016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17. For every delivery person(use their name), print the total number of order ids (exclude</a:t>
            </a:r>
          </a:p>
          <a:p>
            <a:r>
              <a:rPr lang="en-US" sz="1600" dirty="0"/>
              <a:t>returns) by month in separate columns i.e. there should be one row for </a:t>
            </a:r>
            <a:r>
              <a:rPr lang="en-US" sz="1600" dirty="0" smtClean="0"/>
              <a:t>each </a:t>
            </a:r>
            <a:r>
              <a:rPr lang="en-US" sz="1600" dirty="0" err="1" smtClean="0"/>
              <a:t>delivery_person_id</a:t>
            </a:r>
            <a:r>
              <a:rPr lang="en-US" sz="1600" dirty="0" smtClean="0"/>
              <a:t> </a:t>
            </a:r>
            <a:r>
              <a:rPr lang="en-US" sz="1600" dirty="0"/>
              <a:t>and 12 columns for every month in the year.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89884" y="1640035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023" y="2528396"/>
            <a:ext cx="6163977" cy="23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3" y="874858"/>
            <a:ext cx="6216160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</a:t>
            </a:r>
          </a:p>
          <a:p>
            <a:endParaRPr lang="en-IN" sz="1100" dirty="0"/>
          </a:p>
          <a:p>
            <a:r>
              <a:rPr lang="en-IN" dirty="0"/>
              <a:t>with cte1 as(</a:t>
            </a:r>
          </a:p>
          <a:p>
            <a:r>
              <a:rPr lang="en-US" dirty="0"/>
              <a:t>select </a:t>
            </a:r>
            <a:r>
              <a:rPr lang="en-US" dirty="0" err="1"/>
              <a:t>c.gender,p.product_name</a:t>
            </a:r>
            <a:r>
              <a:rPr lang="en-US" dirty="0"/>
              <a:t>, Sum(</a:t>
            </a:r>
            <a:r>
              <a:rPr lang="en-US" dirty="0" err="1"/>
              <a:t>tot_units</a:t>
            </a:r>
            <a:r>
              <a:rPr lang="en-US" dirty="0"/>
              <a:t>) </a:t>
            </a:r>
            <a:r>
              <a:rPr lang="en-US" dirty="0" err="1"/>
              <a:t>total_units</a:t>
            </a:r>
            <a:r>
              <a:rPr lang="en-US" dirty="0"/>
              <a:t>, sum(</a:t>
            </a:r>
            <a:r>
              <a:rPr lang="en-US" dirty="0" err="1"/>
              <a:t>total_amount_paid</a:t>
            </a:r>
            <a:r>
              <a:rPr lang="en-US" dirty="0"/>
              <a:t>) </a:t>
            </a:r>
            <a:r>
              <a:rPr lang="en-US" dirty="0" err="1"/>
              <a:t>total_amount</a:t>
            </a:r>
            <a:r>
              <a:rPr lang="en-US" dirty="0"/>
              <a:t>, sum(</a:t>
            </a:r>
            <a:r>
              <a:rPr lang="en-US" dirty="0" err="1"/>
              <a:t>tot_units</a:t>
            </a:r>
            <a:r>
              <a:rPr lang="en-US" dirty="0"/>
              <a:t>*</a:t>
            </a:r>
            <a:r>
              <a:rPr lang="en-US" dirty="0" err="1"/>
              <a:t>procurement_cost_per_unit</a:t>
            </a:r>
            <a:r>
              <a:rPr lang="en-US" dirty="0"/>
              <a:t>) </a:t>
            </a:r>
            <a:r>
              <a:rPr lang="en-US" dirty="0" err="1"/>
              <a:t>Procurement_cost</a:t>
            </a:r>
            <a:endParaRPr lang="en-US" dirty="0"/>
          </a:p>
          <a:p>
            <a:r>
              <a:rPr lang="en-IN" dirty="0"/>
              <a:t>from orders o</a:t>
            </a:r>
          </a:p>
          <a:p>
            <a:r>
              <a:rPr lang="en-IN" dirty="0"/>
              <a:t>join Customers c</a:t>
            </a:r>
          </a:p>
          <a:p>
            <a:r>
              <a:rPr lang="en-IN" dirty="0"/>
              <a:t>on </a:t>
            </a:r>
            <a:r>
              <a:rPr lang="en-IN" dirty="0" err="1"/>
              <a:t>o.cust_id</a:t>
            </a:r>
            <a:r>
              <a:rPr lang="en-IN" dirty="0"/>
              <a:t> = </a:t>
            </a:r>
            <a:r>
              <a:rPr lang="en-IN" dirty="0" err="1"/>
              <a:t>c.cust_id</a:t>
            </a:r>
            <a:endParaRPr lang="en-IN" dirty="0"/>
          </a:p>
          <a:p>
            <a:r>
              <a:rPr lang="en-IN" dirty="0"/>
              <a:t>join Products p</a:t>
            </a:r>
          </a:p>
          <a:p>
            <a:r>
              <a:rPr lang="en-IN" dirty="0"/>
              <a:t>on </a:t>
            </a:r>
            <a:r>
              <a:rPr lang="en-IN" dirty="0" err="1"/>
              <a:t>o.product_id</a:t>
            </a:r>
            <a:r>
              <a:rPr lang="en-IN" dirty="0"/>
              <a:t> = </a:t>
            </a:r>
            <a:r>
              <a:rPr lang="en-IN" dirty="0" err="1"/>
              <a:t>p.product_id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c.gender,p.product_name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select *, (</a:t>
            </a:r>
            <a:r>
              <a:rPr lang="en-US" dirty="0" err="1"/>
              <a:t>total_amount</a:t>
            </a:r>
            <a:r>
              <a:rPr lang="en-US" dirty="0"/>
              <a:t> - </a:t>
            </a:r>
            <a:r>
              <a:rPr lang="en-US" dirty="0" err="1"/>
              <a:t>Procurement_cost</a:t>
            </a:r>
            <a:r>
              <a:rPr lang="en-US" dirty="0"/>
              <a:t>) [absolute profit], (100*</a:t>
            </a:r>
            <a:r>
              <a:rPr lang="en-US" dirty="0" err="1"/>
              <a:t>total_amount</a:t>
            </a:r>
            <a:r>
              <a:rPr lang="en-US" dirty="0"/>
              <a:t>/</a:t>
            </a:r>
            <a:r>
              <a:rPr lang="en-US" dirty="0" err="1"/>
              <a:t>Procurement_cost</a:t>
            </a:r>
            <a:r>
              <a:rPr lang="en-US" dirty="0"/>
              <a:t> - 100) [percentage profit]</a:t>
            </a:r>
          </a:p>
          <a:p>
            <a:r>
              <a:rPr lang="en-IN" dirty="0"/>
              <a:t>from cte1</a:t>
            </a:r>
          </a:p>
          <a:p>
            <a:r>
              <a:rPr lang="en-IN" dirty="0"/>
              <a:t>order by </a:t>
            </a:r>
            <a:r>
              <a:rPr lang="en-IN" dirty="0" err="1"/>
              <a:t>total_units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7923" y="290009"/>
            <a:ext cx="1201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18. For each gender - male and female - find the absolute and percentage profit (like </a:t>
            </a:r>
            <a:r>
              <a:rPr lang="en-US" sz="1600" dirty="0" smtClean="0"/>
              <a:t>in </a:t>
            </a:r>
            <a:r>
              <a:rPr lang="en-IN" sz="1600" dirty="0" smtClean="0"/>
              <a:t>Q16</a:t>
            </a:r>
            <a:r>
              <a:rPr lang="en-IN" sz="1600" dirty="0"/>
              <a:t>) by product name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989884" y="1640035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85" y="2255662"/>
            <a:ext cx="6559213" cy="25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7150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lgerian" panose="04020705040A02060702" pitchFamily="82" charset="0"/>
              </a:rPr>
              <a:t>Database </a:t>
            </a:r>
            <a:r>
              <a:rPr lang="en-IN" sz="4400" b="1" dirty="0" smtClean="0">
                <a:latin typeface="Algerian" panose="04020705040A02060702" pitchFamily="82" charset="0"/>
              </a:rPr>
              <a:t>Description</a:t>
            </a:r>
            <a:r>
              <a:rPr lang="en-IN" sz="4400" b="1" dirty="0" smtClean="0">
                <a:latin typeface="Algerian" panose="04020705040A02060702" pitchFamily="82" charset="0"/>
              </a:rPr>
              <a:t>:</a:t>
            </a:r>
            <a:endParaRPr lang="en-IN" sz="4400" b="1" dirty="0"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916" y="1725661"/>
            <a:ext cx="104628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Customers</a:t>
            </a:r>
            <a:r>
              <a:rPr lang="en-IN" b="1" dirty="0"/>
              <a:t>: </a:t>
            </a:r>
            <a:r>
              <a:rPr lang="en-IN" dirty="0"/>
              <a:t>Contains customer information, including </a:t>
            </a:r>
            <a:r>
              <a:rPr lang="en-IN" dirty="0" err="1"/>
              <a:t>cust_id</a:t>
            </a:r>
            <a:r>
              <a:rPr lang="en-IN" dirty="0"/>
              <a:t>, 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, email, phone, </a:t>
            </a:r>
            <a:r>
              <a:rPr lang="en-IN" dirty="0" err="1"/>
              <a:t>primary_pincode</a:t>
            </a:r>
            <a:r>
              <a:rPr lang="en-IN" dirty="0"/>
              <a:t>, gender, dob, </a:t>
            </a:r>
            <a:r>
              <a:rPr lang="en-IN" dirty="0" err="1"/>
              <a:t>joining_date</a:t>
            </a:r>
            <a:r>
              <a:rPr lang="en-IN" dirty="0"/>
              <a:t>.  </a:t>
            </a:r>
            <a:endParaRPr lang="en-IN" dirty="0" smtClean="0"/>
          </a:p>
          <a:p>
            <a:endParaRPr lang="en-IN" b="1" dirty="0"/>
          </a:p>
          <a:p>
            <a:r>
              <a:rPr lang="en-IN" b="1" dirty="0" smtClean="0"/>
              <a:t>Products</a:t>
            </a:r>
            <a:r>
              <a:rPr lang="en-IN" b="1" dirty="0"/>
              <a:t>: </a:t>
            </a:r>
            <a:r>
              <a:rPr lang="en-IN" dirty="0"/>
              <a:t>Contains product information, including </a:t>
            </a:r>
            <a:r>
              <a:rPr lang="en-IN" dirty="0" err="1"/>
              <a:t>product_id</a:t>
            </a:r>
            <a:r>
              <a:rPr lang="en-IN" dirty="0"/>
              <a:t>, </a:t>
            </a:r>
            <a:r>
              <a:rPr lang="en-IN" dirty="0" err="1"/>
              <a:t>product_name</a:t>
            </a:r>
            <a:r>
              <a:rPr lang="en-IN" dirty="0"/>
              <a:t>, brand, category, </a:t>
            </a:r>
            <a:r>
              <a:rPr lang="en-IN" dirty="0" err="1"/>
              <a:t>procurement_cost_per_unit</a:t>
            </a:r>
            <a:r>
              <a:rPr lang="en-IN" dirty="0"/>
              <a:t>, </a:t>
            </a:r>
            <a:r>
              <a:rPr lang="en-IN" dirty="0" err="1"/>
              <a:t>mrp</a:t>
            </a:r>
            <a:r>
              <a:rPr lang="en-IN" dirty="0"/>
              <a:t>.  </a:t>
            </a:r>
            <a:endParaRPr lang="en-IN" dirty="0" smtClean="0"/>
          </a:p>
          <a:p>
            <a:endParaRPr lang="en-IN" b="1" dirty="0"/>
          </a:p>
          <a:p>
            <a:r>
              <a:rPr lang="en-IN" b="1" dirty="0" err="1" smtClean="0"/>
              <a:t>Pincode</a:t>
            </a:r>
            <a:r>
              <a:rPr lang="en-IN" b="1" dirty="0"/>
              <a:t>: </a:t>
            </a:r>
            <a:r>
              <a:rPr lang="en-IN" dirty="0"/>
              <a:t>Contains </a:t>
            </a:r>
            <a:r>
              <a:rPr lang="en-IN" dirty="0" err="1"/>
              <a:t>pincode</a:t>
            </a:r>
            <a:r>
              <a:rPr lang="en-IN" dirty="0"/>
              <a:t>-related information, including the </a:t>
            </a:r>
            <a:r>
              <a:rPr lang="en-IN" dirty="0" err="1"/>
              <a:t>pincode</a:t>
            </a:r>
            <a:r>
              <a:rPr lang="en-IN" dirty="0"/>
              <a:t>, city and state.  </a:t>
            </a:r>
            <a:endParaRPr lang="en-IN" dirty="0" smtClean="0"/>
          </a:p>
          <a:p>
            <a:endParaRPr lang="en-IN" b="1" dirty="0"/>
          </a:p>
          <a:p>
            <a:r>
              <a:rPr lang="en-IN" b="1" dirty="0" smtClean="0"/>
              <a:t>Delivery </a:t>
            </a:r>
            <a:r>
              <a:rPr lang="en-IN" b="1" dirty="0"/>
              <a:t>Person: </a:t>
            </a:r>
            <a:r>
              <a:rPr lang="en-IN" dirty="0"/>
              <a:t>Contains information about delivery personnel, including </a:t>
            </a:r>
            <a:r>
              <a:rPr lang="en-IN" dirty="0" err="1"/>
              <a:t>delivery_person_id</a:t>
            </a:r>
            <a:r>
              <a:rPr lang="en-IN" dirty="0"/>
              <a:t>, name, </a:t>
            </a:r>
            <a:r>
              <a:rPr lang="en-IN" dirty="0" err="1"/>
              <a:t>joining_date</a:t>
            </a:r>
            <a:r>
              <a:rPr lang="en-IN" dirty="0"/>
              <a:t>, </a:t>
            </a:r>
            <a:r>
              <a:rPr lang="en-IN" dirty="0" err="1"/>
              <a:t>pincode</a:t>
            </a:r>
            <a:r>
              <a:rPr lang="en-IN" dirty="0"/>
              <a:t>  </a:t>
            </a:r>
            <a:endParaRPr lang="en-IN" dirty="0" smtClean="0"/>
          </a:p>
          <a:p>
            <a:endParaRPr lang="en-IN" b="1" dirty="0"/>
          </a:p>
          <a:p>
            <a:r>
              <a:rPr lang="en-IN" b="1" dirty="0" smtClean="0"/>
              <a:t>Orders</a:t>
            </a:r>
            <a:r>
              <a:rPr lang="en-IN" b="1" dirty="0"/>
              <a:t>: </a:t>
            </a:r>
            <a:r>
              <a:rPr lang="en-IN" dirty="0"/>
              <a:t>Contains order details, including </a:t>
            </a:r>
            <a:r>
              <a:rPr lang="en-IN" dirty="0" err="1"/>
              <a:t>order_id</a:t>
            </a:r>
            <a:r>
              <a:rPr lang="en-IN" dirty="0"/>
              <a:t>, </a:t>
            </a:r>
            <a:r>
              <a:rPr lang="en-IN" dirty="0" err="1"/>
              <a:t>order_type</a:t>
            </a:r>
            <a:r>
              <a:rPr lang="en-IN" dirty="0"/>
              <a:t>, </a:t>
            </a:r>
            <a:r>
              <a:rPr lang="en-IN" dirty="0" err="1"/>
              <a:t>cust_id</a:t>
            </a:r>
            <a:r>
              <a:rPr lang="en-IN" dirty="0"/>
              <a:t>, </a:t>
            </a:r>
            <a:r>
              <a:rPr lang="en-IN" dirty="0" err="1"/>
              <a:t>order_date</a:t>
            </a:r>
            <a:r>
              <a:rPr lang="en-IN" dirty="0"/>
              <a:t>, </a:t>
            </a:r>
            <a:r>
              <a:rPr lang="en-IN" dirty="0" err="1"/>
              <a:t>delivery_date</a:t>
            </a:r>
            <a:r>
              <a:rPr lang="en-IN" dirty="0"/>
              <a:t>, </a:t>
            </a:r>
            <a:r>
              <a:rPr lang="en-IN" dirty="0" err="1"/>
              <a:t>tot_units</a:t>
            </a:r>
            <a:r>
              <a:rPr lang="en-IN" dirty="0"/>
              <a:t>, </a:t>
            </a:r>
            <a:r>
              <a:rPr lang="en-IN" dirty="0" err="1"/>
              <a:t>displayed_selling_price_per_unit</a:t>
            </a:r>
            <a:r>
              <a:rPr lang="en-IN" dirty="0"/>
              <a:t>, </a:t>
            </a:r>
            <a:r>
              <a:rPr lang="en-IN" dirty="0" err="1"/>
              <a:t>total_amount_paid</a:t>
            </a:r>
            <a:r>
              <a:rPr lang="en-IN" dirty="0"/>
              <a:t>, </a:t>
            </a:r>
            <a:r>
              <a:rPr lang="en-IN" dirty="0" err="1"/>
              <a:t>product_id</a:t>
            </a:r>
            <a:r>
              <a:rPr lang="en-IN" dirty="0"/>
              <a:t>, </a:t>
            </a:r>
            <a:r>
              <a:rPr lang="en-IN" dirty="0" err="1"/>
              <a:t>delivery_person_id</a:t>
            </a:r>
            <a:r>
              <a:rPr lang="en-IN" dirty="0"/>
              <a:t>, </a:t>
            </a:r>
            <a:r>
              <a:rPr lang="en-IN" dirty="0" err="1"/>
              <a:t>payment_type</a:t>
            </a:r>
            <a:r>
              <a:rPr lang="en-IN" dirty="0"/>
              <a:t>, </a:t>
            </a:r>
            <a:r>
              <a:rPr lang="en-IN" dirty="0" err="1"/>
              <a:t>delivery_pincode</a:t>
            </a:r>
            <a:r>
              <a:rPr lang="en-IN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1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47" y="1784839"/>
            <a:ext cx="3094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select </a:t>
            </a:r>
            <a:r>
              <a:rPr lang="en-IN" dirty="0"/>
              <a:t>count(*) DOB_NA</a:t>
            </a:r>
          </a:p>
          <a:p>
            <a:r>
              <a:rPr lang="en-IN" dirty="0"/>
              <a:t>from Customers</a:t>
            </a:r>
          </a:p>
          <a:p>
            <a:r>
              <a:rPr lang="en-IN" dirty="0"/>
              <a:t>where dob is null;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315" y="421893"/>
            <a:ext cx="3851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How many customers do not have DOB information available?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7508" y="417538"/>
            <a:ext cx="5776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How many customers are there in each </a:t>
            </a:r>
            <a:r>
              <a:rPr lang="en-US" dirty="0" smtClean="0"/>
              <a:t>pin code </a:t>
            </a:r>
            <a:r>
              <a:rPr lang="en-US" dirty="0"/>
              <a:t>and gender combination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r>
              <a:rPr lang="en-US" dirty="0"/>
              <a:t>select </a:t>
            </a:r>
            <a:r>
              <a:rPr lang="en-US" dirty="0" err="1"/>
              <a:t>primary_pincode</a:t>
            </a:r>
            <a:r>
              <a:rPr lang="en-US" dirty="0"/>
              <a:t>, gender, count(*) </a:t>
            </a:r>
            <a:r>
              <a:rPr lang="en-US" dirty="0" err="1"/>
              <a:t>No_of_customer</a:t>
            </a:r>
            <a:endParaRPr lang="en-US" dirty="0"/>
          </a:p>
          <a:p>
            <a:r>
              <a:rPr lang="en-IN" dirty="0"/>
              <a:t>from customers</a:t>
            </a:r>
          </a:p>
          <a:p>
            <a:r>
              <a:rPr lang="en-IN" dirty="0"/>
              <a:t>group by </a:t>
            </a:r>
            <a:r>
              <a:rPr lang="en-IN" dirty="0" err="1"/>
              <a:t>primary_pincode</a:t>
            </a:r>
            <a:r>
              <a:rPr lang="en-IN" dirty="0"/>
              <a:t>, gender</a:t>
            </a:r>
          </a:p>
          <a:p>
            <a:r>
              <a:rPr lang="en-IN" dirty="0"/>
              <a:t>order by </a:t>
            </a:r>
            <a:r>
              <a:rPr lang="en-IN" dirty="0" err="1"/>
              <a:t>primary_pincode</a:t>
            </a:r>
            <a:r>
              <a:rPr lang="en-IN" dirty="0"/>
              <a:t>, gender;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51" y="4048935"/>
            <a:ext cx="4124702" cy="2809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3556859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6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47" y="1784839"/>
            <a:ext cx="3094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product_name,mrp</a:t>
            </a:r>
            <a:endParaRPr lang="en-IN" dirty="0"/>
          </a:p>
          <a:p>
            <a:r>
              <a:rPr lang="en-IN" dirty="0"/>
              <a:t>from Products</a:t>
            </a:r>
          </a:p>
          <a:p>
            <a:r>
              <a:rPr lang="en-IN" dirty="0"/>
              <a:t>where </a:t>
            </a:r>
            <a:r>
              <a:rPr lang="en-IN" dirty="0" err="1"/>
              <a:t>mrp</a:t>
            </a:r>
            <a:r>
              <a:rPr lang="en-IN" dirty="0"/>
              <a:t> &gt; 50000;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315" y="421893"/>
            <a:ext cx="3851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Print product name and </a:t>
            </a:r>
            <a:r>
              <a:rPr lang="en-US" dirty="0" err="1"/>
              <a:t>mrp</a:t>
            </a:r>
            <a:r>
              <a:rPr lang="en-US" dirty="0"/>
              <a:t> for products which have more than 50000 MRP?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7508" y="399953"/>
            <a:ext cx="5776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How many delivery personal are there in each </a:t>
            </a:r>
            <a:r>
              <a:rPr lang="en-US" dirty="0" err="1"/>
              <a:t>pincode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r>
              <a:rPr lang="en-IN" dirty="0"/>
              <a:t>select </a:t>
            </a:r>
            <a:r>
              <a:rPr lang="en-IN" dirty="0" err="1"/>
              <a:t>pincode</a:t>
            </a:r>
            <a:r>
              <a:rPr lang="en-IN" dirty="0"/>
              <a:t>, count(*) </a:t>
            </a:r>
            <a:r>
              <a:rPr lang="en-IN" dirty="0" err="1"/>
              <a:t>No_of_deliveryperson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Delivery_person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pincode</a:t>
            </a:r>
            <a:r>
              <a:rPr lang="en-IN" dirty="0"/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7" y="4542659"/>
            <a:ext cx="2898608" cy="1260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315" y="3855798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155222" y="3376960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222" y="3855798"/>
            <a:ext cx="3626112" cy="21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46" y="1784839"/>
            <a:ext cx="11500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US" dirty="0"/>
              <a:t>select count(</a:t>
            </a:r>
            <a:r>
              <a:rPr lang="en-US" dirty="0" err="1"/>
              <a:t>order_id</a:t>
            </a:r>
            <a:r>
              <a:rPr lang="en-US" dirty="0"/>
              <a:t>) </a:t>
            </a:r>
            <a:r>
              <a:rPr lang="en-US" dirty="0" err="1"/>
              <a:t>Total_order</a:t>
            </a:r>
            <a:r>
              <a:rPr lang="en-US" dirty="0"/>
              <a:t>, SUM(</a:t>
            </a:r>
            <a:r>
              <a:rPr lang="en-US" dirty="0" err="1"/>
              <a:t>total_amount_paid</a:t>
            </a:r>
            <a:r>
              <a:rPr lang="en-US" dirty="0"/>
              <a:t>) </a:t>
            </a:r>
            <a:r>
              <a:rPr lang="en-US" dirty="0" err="1"/>
              <a:t>Total_amount</a:t>
            </a:r>
            <a:r>
              <a:rPr lang="en-US" dirty="0"/>
              <a:t>, AVG(</a:t>
            </a:r>
            <a:r>
              <a:rPr lang="en-US" dirty="0" err="1"/>
              <a:t>total_amount_paid</a:t>
            </a:r>
            <a:r>
              <a:rPr lang="en-US" dirty="0"/>
              <a:t>) </a:t>
            </a:r>
            <a:r>
              <a:rPr lang="en-US" dirty="0" err="1" smtClean="0"/>
              <a:t>average_amount</a:t>
            </a:r>
            <a:r>
              <a:rPr lang="en-US" dirty="0" smtClean="0"/>
              <a:t>, </a:t>
            </a:r>
            <a:r>
              <a:rPr lang="en-IN" dirty="0" smtClean="0"/>
              <a:t>max(</a:t>
            </a:r>
            <a:r>
              <a:rPr lang="en-IN" dirty="0" err="1" smtClean="0"/>
              <a:t>total_amount_paid</a:t>
            </a:r>
            <a:r>
              <a:rPr lang="en-IN" dirty="0"/>
              <a:t>) </a:t>
            </a:r>
            <a:r>
              <a:rPr lang="en-IN" dirty="0" err="1"/>
              <a:t>Max_amount</a:t>
            </a:r>
            <a:r>
              <a:rPr lang="en-IN" dirty="0"/>
              <a:t>, min(</a:t>
            </a:r>
            <a:r>
              <a:rPr lang="en-IN" dirty="0" err="1"/>
              <a:t>total_amount_paid</a:t>
            </a:r>
            <a:r>
              <a:rPr lang="en-IN" dirty="0"/>
              <a:t>) </a:t>
            </a:r>
            <a:r>
              <a:rPr lang="en-IN" dirty="0" err="1"/>
              <a:t>Min_amount</a:t>
            </a:r>
            <a:endParaRPr lang="en-IN" dirty="0"/>
          </a:p>
          <a:p>
            <a:r>
              <a:rPr lang="en-IN" dirty="0"/>
              <a:t>from Orders</a:t>
            </a:r>
          </a:p>
          <a:p>
            <a:r>
              <a:rPr lang="en-US" dirty="0"/>
              <a:t>where </a:t>
            </a:r>
            <a:r>
              <a:rPr lang="en-US" dirty="0" err="1"/>
              <a:t>order_type</a:t>
            </a:r>
            <a:r>
              <a:rPr lang="en-US" dirty="0"/>
              <a:t> = 'buy' and </a:t>
            </a:r>
            <a:r>
              <a:rPr lang="en-US" dirty="0" err="1"/>
              <a:t>payment_type</a:t>
            </a:r>
            <a:r>
              <a:rPr lang="en-US" dirty="0"/>
              <a:t> = 'cash';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5315" y="421893"/>
            <a:ext cx="974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For each Pin code, print the count of orders, sum of total amount paid, average amount paid, maximum amount paid, </a:t>
            </a:r>
            <a:r>
              <a:rPr lang="en-US" dirty="0" smtClean="0"/>
              <a:t>minimum </a:t>
            </a:r>
            <a:r>
              <a:rPr lang="en-US" dirty="0"/>
              <a:t>amount paid for the transactions which </a:t>
            </a:r>
            <a:r>
              <a:rPr lang="en-US" dirty="0" smtClean="0"/>
              <a:t>were paid </a:t>
            </a:r>
            <a:r>
              <a:rPr lang="en-US" dirty="0"/>
              <a:t>by 'cash'. Take only 'buy' order types.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5315" y="3855798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4541763"/>
            <a:ext cx="7585795" cy="10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315" y="1584848"/>
            <a:ext cx="11500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US" dirty="0"/>
              <a:t>select </a:t>
            </a:r>
            <a:r>
              <a:rPr lang="en-US" dirty="0" err="1"/>
              <a:t>delivery_person_id</a:t>
            </a:r>
            <a:r>
              <a:rPr lang="en-US" dirty="0"/>
              <a:t>, COUNT(</a:t>
            </a:r>
            <a:r>
              <a:rPr lang="en-US" dirty="0" err="1"/>
              <a:t>order_id</a:t>
            </a:r>
            <a:r>
              <a:rPr lang="en-US" dirty="0"/>
              <a:t>) </a:t>
            </a:r>
            <a:r>
              <a:rPr lang="en-US" dirty="0" err="1"/>
              <a:t>Total_Order,SUM</a:t>
            </a:r>
            <a:r>
              <a:rPr lang="en-US" dirty="0"/>
              <a:t>(</a:t>
            </a:r>
            <a:r>
              <a:rPr lang="en-US" dirty="0" err="1"/>
              <a:t>total_amount_paid</a:t>
            </a:r>
            <a:r>
              <a:rPr lang="en-US" dirty="0"/>
              <a:t>) </a:t>
            </a:r>
            <a:r>
              <a:rPr lang="en-US" dirty="0" err="1"/>
              <a:t>Total_Amount</a:t>
            </a:r>
            <a:endParaRPr lang="en-US" dirty="0"/>
          </a:p>
          <a:p>
            <a:r>
              <a:rPr lang="en-IN" dirty="0"/>
              <a:t>from orders</a:t>
            </a:r>
          </a:p>
          <a:p>
            <a:r>
              <a:rPr lang="en-US" dirty="0"/>
              <a:t>where </a:t>
            </a:r>
            <a:r>
              <a:rPr lang="en-US" dirty="0" err="1"/>
              <a:t>product_id</a:t>
            </a:r>
            <a:r>
              <a:rPr lang="en-US" dirty="0"/>
              <a:t> = '12350' or </a:t>
            </a:r>
            <a:r>
              <a:rPr lang="en-US" dirty="0" err="1"/>
              <a:t>product_id</a:t>
            </a:r>
            <a:r>
              <a:rPr lang="en-US" dirty="0"/>
              <a:t> = '12348' and </a:t>
            </a:r>
            <a:r>
              <a:rPr lang="en-US" dirty="0" err="1"/>
              <a:t>order_type</a:t>
            </a:r>
            <a:r>
              <a:rPr lang="en-US" dirty="0"/>
              <a:t> = 'buy' and </a:t>
            </a:r>
            <a:r>
              <a:rPr lang="en-US" dirty="0" err="1"/>
              <a:t>payment_type</a:t>
            </a:r>
            <a:r>
              <a:rPr lang="en-US" dirty="0"/>
              <a:t> = 'cash' and </a:t>
            </a:r>
            <a:r>
              <a:rPr lang="en-US" dirty="0" err="1"/>
              <a:t>tot_units</a:t>
            </a:r>
            <a:r>
              <a:rPr lang="en-US" dirty="0"/>
              <a:t>&gt;8</a:t>
            </a:r>
          </a:p>
          <a:p>
            <a:r>
              <a:rPr lang="en-IN" dirty="0"/>
              <a:t>group by </a:t>
            </a:r>
            <a:r>
              <a:rPr lang="en-IN" dirty="0" err="1"/>
              <a:t>delivery_person_id</a:t>
            </a:r>
            <a:r>
              <a:rPr lang="en-IN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315" y="421893"/>
            <a:ext cx="974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r>
              <a:rPr lang="en-US" dirty="0"/>
              <a:t>. For each </a:t>
            </a:r>
            <a:r>
              <a:rPr lang="en-US" dirty="0" err="1"/>
              <a:t>delivery_person_id</a:t>
            </a:r>
            <a:r>
              <a:rPr lang="en-US" dirty="0"/>
              <a:t>, print the count of orders and total amount paid for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 </a:t>
            </a:r>
            <a:r>
              <a:rPr lang="en-US" dirty="0"/>
              <a:t>= 12350 or 12348 and total units &gt; 8. Sort the output by total amount paid </a:t>
            </a:r>
            <a:r>
              <a:rPr lang="en-US" dirty="0" smtClean="0"/>
              <a:t>in descending </a:t>
            </a:r>
            <a:r>
              <a:rPr lang="en-US" dirty="0"/>
              <a:t>order. Take only 'buy' order types.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5315" y="3855798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09" y="4225130"/>
            <a:ext cx="3761753" cy="26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315" y="1318847"/>
            <a:ext cx="11526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IN" dirty="0"/>
              <a:t>select CONCAT(</a:t>
            </a:r>
            <a:r>
              <a:rPr lang="en-IN" dirty="0" err="1"/>
              <a:t>first_name</a:t>
            </a:r>
            <a:r>
              <a:rPr lang="en-IN" dirty="0"/>
              <a:t>,' ',</a:t>
            </a:r>
            <a:r>
              <a:rPr lang="en-IN" dirty="0" err="1"/>
              <a:t>last_name</a:t>
            </a:r>
            <a:r>
              <a:rPr lang="en-IN" dirty="0"/>
              <a:t>) </a:t>
            </a:r>
            <a:r>
              <a:rPr lang="en-IN" dirty="0" err="1"/>
              <a:t>Full_Name</a:t>
            </a:r>
            <a:endParaRPr lang="en-IN" dirty="0"/>
          </a:p>
          <a:p>
            <a:r>
              <a:rPr lang="en-IN" dirty="0"/>
              <a:t>from customers</a:t>
            </a:r>
          </a:p>
          <a:p>
            <a:r>
              <a:rPr lang="en-IN" dirty="0"/>
              <a:t>where email like '%gmail.com';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315" y="421893"/>
            <a:ext cx="974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Print the Full names (first name plus last name) for customers that have email on "gmail.com"?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5315" y="3046798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31" y="3584863"/>
            <a:ext cx="2777230" cy="30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46" y="1784839"/>
            <a:ext cx="11500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US" dirty="0"/>
              <a:t>select </a:t>
            </a:r>
            <a:r>
              <a:rPr lang="en-US" dirty="0" err="1"/>
              <a:t>delivery_person_id</a:t>
            </a:r>
            <a:r>
              <a:rPr lang="en-US" dirty="0"/>
              <a:t>, COUNT(</a:t>
            </a:r>
            <a:r>
              <a:rPr lang="en-US" dirty="0" err="1"/>
              <a:t>order_id</a:t>
            </a:r>
            <a:r>
              <a:rPr lang="en-US" dirty="0"/>
              <a:t>) </a:t>
            </a:r>
            <a:r>
              <a:rPr lang="en-US" dirty="0" err="1"/>
              <a:t>Total_Order,SUM</a:t>
            </a:r>
            <a:r>
              <a:rPr lang="en-US" dirty="0"/>
              <a:t>(</a:t>
            </a:r>
            <a:r>
              <a:rPr lang="en-US" dirty="0" err="1"/>
              <a:t>total_amount_paid</a:t>
            </a:r>
            <a:r>
              <a:rPr lang="en-US" dirty="0"/>
              <a:t>) </a:t>
            </a:r>
            <a:r>
              <a:rPr lang="en-US" dirty="0" err="1"/>
              <a:t>Total_Amount</a:t>
            </a:r>
            <a:endParaRPr lang="en-US" dirty="0"/>
          </a:p>
          <a:p>
            <a:r>
              <a:rPr lang="en-IN" dirty="0"/>
              <a:t>from orders</a:t>
            </a:r>
          </a:p>
          <a:p>
            <a:r>
              <a:rPr lang="en-US" dirty="0"/>
              <a:t>where </a:t>
            </a:r>
            <a:r>
              <a:rPr lang="en-US" dirty="0" err="1"/>
              <a:t>product_id</a:t>
            </a:r>
            <a:r>
              <a:rPr lang="en-US" dirty="0"/>
              <a:t> = '12350' or </a:t>
            </a:r>
            <a:r>
              <a:rPr lang="en-US" dirty="0" err="1"/>
              <a:t>product_id</a:t>
            </a:r>
            <a:r>
              <a:rPr lang="en-US" dirty="0"/>
              <a:t> = '12348' and </a:t>
            </a:r>
            <a:r>
              <a:rPr lang="en-US" dirty="0" err="1"/>
              <a:t>order_type</a:t>
            </a:r>
            <a:r>
              <a:rPr lang="en-US" dirty="0"/>
              <a:t> = 'buy' and </a:t>
            </a:r>
            <a:r>
              <a:rPr lang="en-US" dirty="0" err="1"/>
              <a:t>payment_type</a:t>
            </a:r>
            <a:r>
              <a:rPr lang="en-US" dirty="0"/>
              <a:t> = 'cash'</a:t>
            </a:r>
          </a:p>
          <a:p>
            <a:r>
              <a:rPr lang="en-IN" dirty="0"/>
              <a:t>group by </a:t>
            </a:r>
            <a:r>
              <a:rPr lang="en-IN" dirty="0" err="1"/>
              <a:t>delivery_person_id</a:t>
            </a:r>
            <a:r>
              <a:rPr lang="en-IN" dirty="0"/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315" y="421893"/>
            <a:ext cx="974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Which </a:t>
            </a:r>
            <a:r>
              <a:rPr lang="en-US" dirty="0" err="1"/>
              <a:t>pincode</a:t>
            </a:r>
            <a:r>
              <a:rPr lang="en-US" dirty="0"/>
              <a:t> has average amount paid more than 150,000? Take only 'buy' order types.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5315" y="3855798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8" y="4361200"/>
            <a:ext cx="4198444" cy="24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446" y="1899221"/>
            <a:ext cx="115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Solution</a:t>
            </a:r>
          </a:p>
          <a:p>
            <a:endParaRPr lang="en-IN" dirty="0"/>
          </a:p>
          <a:p>
            <a:r>
              <a:rPr lang="en-US" dirty="0"/>
              <a:t>select </a:t>
            </a:r>
            <a:r>
              <a:rPr lang="en-US" dirty="0" err="1"/>
              <a:t>order_date</a:t>
            </a:r>
            <a:r>
              <a:rPr lang="en-US" dirty="0"/>
              <a:t>, day(</a:t>
            </a:r>
            <a:r>
              <a:rPr lang="en-US" dirty="0" err="1"/>
              <a:t>order_date</a:t>
            </a:r>
            <a:r>
              <a:rPr lang="en-US" dirty="0"/>
              <a:t>) [Order day], month(</a:t>
            </a:r>
            <a:r>
              <a:rPr lang="en-US" dirty="0" err="1"/>
              <a:t>order_date</a:t>
            </a:r>
            <a:r>
              <a:rPr lang="en-US" dirty="0"/>
              <a:t>) [Order Month], year(</a:t>
            </a:r>
            <a:r>
              <a:rPr lang="en-US" dirty="0" err="1"/>
              <a:t>order_date</a:t>
            </a:r>
            <a:r>
              <a:rPr lang="en-US" dirty="0"/>
              <a:t>) [Order Year]</a:t>
            </a:r>
          </a:p>
          <a:p>
            <a:r>
              <a:rPr lang="en-IN" dirty="0"/>
              <a:t>from Orders;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5315" y="421893"/>
            <a:ext cx="9741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r>
              <a:rPr lang="en-US" dirty="0"/>
              <a:t>. Create following columns from </a:t>
            </a:r>
            <a:r>
              <a:rPr lang="en-US" dirty="0" err="1"/>
              <a:t>order_dim</a:t>
            </a:r>
            <a:r>
              <a:rPr lang="en-US" dirty="0"/>
              <a:t> data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Order_date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Order </a:t>
            </a:r>
            <a:r>
              <a:rPr lang="en-IN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Order </a:t>
            </a:r>
            <a:r>
              <a:rPr lang="en-IN" dirty="0"/>
              <a:t>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Order </a:t>
            </a:r>
            <a:r>
              <a:rPr lang="en-IN" dirty="0"/>
              <a:t>year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315" y="3855798"/>
            <a:ext cx="1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52" y="3972842"/>
            <a:ext cx="4220309" cy="28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631</TotalTime>
  <Words>1629</Words>
  <Application>Microsoft Office PowerPoint</Application>
  <PresentationFormat>Widescreen</PresentationFormat>
  <Paragraphs>265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2024-01-20T06:47:23Z</dcterms:created>
  <dcterms:modified xsi:type="dcterms:W3CDTF">2024-01-21T07:28:21Z</dcterms:modified>
</cp:coreProperties>
</file>