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8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2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6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3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7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7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9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D13B-F486-4A43-8730-F0F1F9453368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98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tesh-1369/Agentic-RAG-System" TargetMode="External"/><Relationship Id="rId2" Type="http://schemas.openxmlformats.org/officeDocument/2006/relationships/hyperlink" Target="mailto:abhitesh136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abhitesh-madhara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7900"/>
            <a:ext cx="9144000" cy="1019258"/>
          </a:xfrm>
        </p:spPr>
        <p:txBody>
          <a:bodyPr>
            <a:norm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Agentic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Multi-Format Document QA using Model Context Protocol (MCP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73642"/>
            <a:ext cx="9144000" cy="1114926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ABHITESH MADHARAM | 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abhitesh1369@gmail.com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+91 8019711288 |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https://github.com/Abhitesh-1369/Agentic-RAG-System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 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https://www.linkedin.com/in/abhitesh-madharam</a:t>
            </a:r>
            <a:r>
              <a:rPr lang="en-IN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2595" y="3015734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8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3022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Based Architecture with MCP Integration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083081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uses a modular, multi-agent architecture where each component has a specific, dedicated role.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Ingestion Agent: Parses documents, creates text chunks, and generates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Retrieval Agent: Manages the vector store and finds relevant context for a user's query.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Response Agent: Uses the retrieved context to generate a final, accurate answer with the 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Gemini model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managed by a central Dispatcher using a structured Model Context Protocol (MCP), ensuring a clear and traceable workflow.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begins with document ingestion and indexing, followed by a query, retrieval, and generation cycle to produce the final answer.</a:t>
            </a:r>
          </a:p>
        </p:txBody>
      </p:sp>
    </p:spTree>
    <p:extLst>
      <p:ext uri="{BB962C8B-B14F-4D97-AF65-F5344CB8AC3E}">
        <p14:creationId xmlns:p14="http://schemas.microsoft.com/office/powerpoint/2010/main" val="4490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84" y="1596189"/>
            <a:ext cx="7042484" cy="5029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3022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42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35384"/>
            <a:ext cx="10515600" cy="260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ipywidgets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gemini-2.5-flash-lite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all-MiniLM-L6-v2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Store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Facebook AI Similarity Search (FAISS)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Parsers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PDF), python-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pptx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</a:t>
            </a:r>
          </a:p>
          <a:p>
            <a:pPr marL="0" indent="0"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1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42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63503"/>
            <a:ext cx="10515600" cy="537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4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42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970548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Crafting precise prompts to ensure the LLM answered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provided document context, preventing it from using outside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State Management: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Building a responsive chat interface required careful management of the application's state (like file processing status and chat history) to provide clear user feedback.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348957"/>
            <a:ext cx="10515600" cy="605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/ Improvements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8200" y="4018549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/>
              <a:t>Persistent Vector Store:</a:t>
            </a:r>
            <a:r>
              <a:rPr lang="en-US" sz="1800" dirty="0" smtClean="0"/>
              <a:t> Integrate a database like </a:t>
            </a:r>
            <a:r>
              <a:rPr lang="en-US" sz="1800" dirty="0" err="1" smtClean="0"/>
              <a:t>ChromaDB</a:t>
            </a:r>
            <a:r>
              <a:rPr lang="en-US" sz="1800" dirty="0" smtClean="0"/>
              <a:t> to save document indexes, so files don't need to be re-processed each session.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/>
              <a:t>Advanced Retrieval:</a:t>
            </a:r>
            <a:r>
              <a:rPr lang="en-US" sz="1800" dirty="0" smtClean="0"/>
              <a:t> Add a re-ranking model to further refine search results before sending them to the LLM, improving accuracy on complex documents.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1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Agentic RAG Chatbot for Multi-Format Document QA using Model Context Protocol (MCP)</vt:lpstr>
      <vt:lpstr>Agent Based Architecture with MCP Integration</vt:lpstr>
      <vt:lpstr>System Flow Diagram</vt:lpstr>
      <vt:lpstr>Tech Stack Used</vt:lpstr>
      <vt:lpstr>UI Screenshot</vt:lpstr>
      <vt:lpstr>Challenges Faced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RAG Chatbot for Multi-Format Document QA using Model Context Protocol (MCP)</dc:title>
  <dc:creator>Microsoft account</dc:creator>
  <cp:lastModifiedBy>Microsoft account</cp:lastModifiedBy>
  <cp:revision>6</cp:revision>
  <dcterms:created xsi:type="dcterms:W3CDTF">2025-08-06T15:15:21Z</dcterms:created>
  <dcterms:modified xsi:type="dcterms:W3CDTF">2025-08-07T03:32:37Z</dcterms:modified>
</cp:coreProperties>
</file>