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116D-F5CF-A4BC-A80E-980F381BF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7FEFF-2937-D388-2693-32A81D60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1FA9A-C9A4-096E-9BEA-E5DE8D26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B04A-0E02-1185-6B63-F5FED31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CEA1-9C99-64B9-3B79-E84BE5C7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7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F862-875A-846F-4F41-F3B83E33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52CAB-470A-9449-5383-137B9456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67E9E-4BA8-0210-2D3F-832D30C1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F2CD-2289-8D40-6EFA-8BC79E10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89D5-9804-6F9F-20FB-64234880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8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A9F87-2668-B706-26BE-74A6E6634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31C3E-4B1F-D950-4975-6BC0C334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9F0-EED9-D57D-0D77-3011D8C5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28F4-A941-CCC8-407F-A0C50942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21E1-F9A2-4D68-DD8B-0152F02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D0E3-6ABE-400D-64D1-891564F0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92B9-D956-A583-C584-5A324976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CF52-9E32-6D56-7F3C-34F9B8FD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914C-0E23-FDE7-3983-BBFF666C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00F9-A764-C29C-F301-8F5D3041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03F0-E5A4-7B31-7557-58BC747C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3D8A4-963B-3F05-C2E9-D4ED950A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2575C-2A9F-7F38-BA79-351B074D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E81B-AD81-29DE-8B9F-48CE78A6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3B0B-0D63-DFF9-0D00-E4F678D4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8894-8468-594E-BBAD-0AC0054A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45F3-75A5-0F8A-9E5F-CC80F30FC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6640F-A00C-6196-F4D3-3D5B0C25F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F4E7-90DC-8877-A732-E7D60B30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537B-D913-2E1D-62B2-CFECAFFB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D4E5F-8815-0C3B-5AD7-90F526A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2386-4E86-BB44-270E-B4DAB225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3EA5-6980-A571-E798-F4A8CAB6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055C7-912B-BFB3-88D8-5438241A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9309F-C773-B935-B5D1-3B9274B2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BCF48-2208-C06C-D2D2-C5B349768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02334-8D1A-1D77-C4C3-C6635AE3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1634E-E619-23ED-705E-8F6CBFCB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4AB87-8B0E-7A0C-120C-55673912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4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C1C5-BE9B-F160-5D64-2F526CE0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0517C-D1CD-4C2E-E9D6-F3B8D16E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BC9F8-11D9-3914-CD51-C8C4D46E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0DB07-63B9-5EC7-731F-9FA7FB77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52ABD-BDB0-55F2-6ADA-F3EEDBDE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AF8B2-D037-BA9B-7786-4DDD4A41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A5E2-4FC5-5C79-CB59-207636D1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3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F6EA-2444-D935-DBA0-FB55A87B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A648-D6E1-9B37-1952-B243EC9E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E7495-CFF0-E7D1-DEE6-9CD782817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797C-BC63-2CA7-F583-015ADA84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CE2BE-EA18-30EC-C183-BE1AA78C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62343-633E-1A48-74D1-7383261D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4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4CB4-663A-6C92-23E8-C4B1347D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CB75F-4C3D-5BF5-68E9-29743B484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4BAC2-4981-FFE5-E52A-C58B1D0A6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CF1EC-14FA-E665-0BA7-D4D8E8F2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23C3-158E-CBDB-B90E-A326BAC6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6819-BF83-80CB-BF87-C72955AE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5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BE8EA-15A7-0E24-8F06-B3613E54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5AAF-072A-075B-710F-48D5BBEF0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4EE3-C032-D89B-5202-0FE7EF997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9C62-BC03-465E-8F7F-EF53F17098A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2DBC-CEBF-B86B-6C55-D78ACE07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D456-0464-7AD7-2504-316926E0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3DBD-80D9-4A7F-8259-A902FCCCAF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1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96D3-8189-3AFD-B676-0A61CCD2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761" y="170841"/>
            <a:ext cx="9144000" cy="815924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13E87-163F-9180-C539-DACFD39EB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407" y="1356852"/>
            <a:ext cx="6243484" cy="50832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encompasses all the tasks involved in creating and maintaining websites or web applications. It involves several disciplines, including:</a:t>
            </a:r>
          </a:p>
          <a:p>
            <a:pPr algn="just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focuses on the parts of a website that users interact with directly. Front-end developers use languages like HTML (Hypertext Markup Language), CSS (Cascading Style Sheets), and JavaScript to design and implement the user interface and user experience.</a:t>
            </a:r>
          </a:p>
          <a:p>
            <a:pPr algn="just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involves the server-side of web development, dealing with the logic and database interactions that power the website. Back-end developers use languages like Python, PHP, Ruby, Java, and frameworks like Django, Flask, Laravel, Spring, etc., to build the server-side functionality.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14037-6CED-ED66-50DE-05B69939171C}"/>
              </a:ext>
            </a:extLst>
          </p:cNvPr>
          <p:cNvSpPr txBox="1"/>
          <p:nvPr/>
        </p:nvSpPr>
        <p:spPr>
          <a:xfrm>
            <a:off x="294968" y="255638"/>
            <a:ext cx="229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TASK-1(20-03-2024)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50681-863C-DD24-5595-0FBC4BEFA042}"/>
              </a:ext>
            </a:extLst>
          </p:cNvPr>
          <p:cNvSpPr txBox="1"/>
          <p:nvPr/>
        </p:nvSpPr>
        <p:spPr>
          <a:xfrm>
            <a:off x="9168580" y="255638"/>
            <a:ext cx="2792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just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DUDDU ABHITHA</a:t>
            </a:r>
          </a:p>
        </p:txBody>
      </p:sp>
      <p:pic>
        <p:nvPicPr>
          <p:cNvPr id="9220" name="Picture 4" descr="Flat d isometric web development infographics concept">
            <a:extLst>
              <a:ext uri="{FF2B5EF4-FFF2-40B4-BE49-F238E27FC236}">
                <a16:creationId xmlns:a16="http://schemas.microsoft.com/office/drawing/2014/main" id="{18983D23-85BC-6F0D-7B6C-38F81DEAB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1435511"/>
            <a:ext cx="4174870" cy="433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0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4E32-BA67-5991-33A9-E1EA5709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74" y="359243"/>
            <a:ext cx="9774840" cy="642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 TECHNOLOGIES: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 technologies are the tools and frameworks used to build the user interface and experience of a website or web application. Here are some commonly used front-end technologies: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1.HTML stands for Hyper Text Markup Language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2.It is used to create single web page and multiple web pages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3.The current version of HTML is HTML5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4.The extension of HMTL is .html or .htm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provides a way to structure content on a 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page using elements like headings, paragraphs, lists, images, links, and more.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are written using plain text, and they consist of a series of HTML elements enclosed in angle brackets (&lt; &gt;), known as tags.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A4EC66-0BA3-4D20-88DC-53599386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06" y="1976284"/>
            <a:ext cx="2202426" cy="215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1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5260-1824-9D4C-6F02-C4B527EE9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3" y="344128"/>
            <a:ext cx="10478355" cy="6060087"/>
          </a:xfrm>
        </p:spPr>
        <p:txBody>
          <a:bodyPr/>
          <a:lstStyle/>
          <a:p>
            <a:pPr marL="0" indent="0">
              <a:buNone/>
            </a:pPr>
            <a:r>
              <a:rPr lang="en-IN" sz="22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1.CSS Stands for Cascading Style Sheets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 style sheet language used to define the presentation and layout of HTML documents.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CSS is used to control the appearance of HTML elements on a web page, including colors, fonts, spacing, layout, and more.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CSS enables the separation of content (HTML) from presentation (styling), allowing developers to apply consistent styles across multiple pages and easily update the look and feel of a website.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 allow developers to target specific HTML elements based on their type, class, ID, attributes, and relationships with other elements.</a:t>
            </a: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6.Types of CSS:</a:t>
            </a:r>
          </a:p>
          <a:p>
            <a:pPr algn="just"/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CSS</a:t>
            </a:r>
          </a:p>
          <a:p>
            <a:pPr algn="just"/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CSS</a:t>
            </a:r>
          </a:p>
          <a:p>
            <a:pPr algn="just"/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CSS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370F79-C4BD-2EBD-71EA-2B9A405E9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14" y="3614584"/>
            <a:ext cx="2841523" cy="18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AB047CE-6A48-C614-16DB-AADEAA285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972" y="3614584"/>
            <a:ext cx="3218596" cy="23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8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2C4B-06E3-D00A-ED8D-029B51A8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2" y="334297"/>
            <a:ext cx="7610169" cy="592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1.JavaScript is a programming language that adds interactivity and dynamic behavior to websites. Think of it as the language that makes web pages come alive.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2.JavaScript works closely with HTML and CSS, the other two core technologies of web development. It is used to manipulate HTML elements and apply styles defined in CSS.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to create animations and special effects on web page. </a:t>
            </a: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allows you to make web pages interactive.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allows you to respond to events that occur on your web page, such as when a user clicks a button or moves their mouse. You can write code to perform actions when these events happens.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6.We can create functionality by using Java script.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7.Using</a:t>
            </a:r>
            <a:r>
              <a:rPr lang="en-US"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to make more dynamic in the website.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59E2F95-C7E7-A2D3-5B2A-1A439CA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581" y="1573162"/>
            <a:ext cx="3291347" cy="305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2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866-321F-A6DB-C21A-7FD92F7F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300"/>
            <a:ext cx="10515600" cy="804914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F53F2A-AD8A-DDE4-E3DF-15F969DE3B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97" y="1198228"/>
            <a:ext cx="8799871" cy="495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F8BC-9DA2-A2CD-C246-BDDE0AF7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340953"/>
            <a:ext cx="7076768" cy="5882865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the Client-Server Model works ?</a:t>
            </a:r>
          </a:p>
          <a:p>
            <a:pPr marL="0" indent="0" algn="just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article we are going to take a dive into the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model and have a look at how the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works via, web browsers. This article will help us in having a solid foundation of the WEB and help in working with WEB technologies with ease.</a:t>
            </a:r>
          </a:p>
          <a:p>
            <a:pPr marL="0" indent="0" algn="just" fontAlgn="base">
              <a:buNone/>
            </a:pP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we talk the word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Client,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 to talk of a person or an organization using a particular service. Similarly in the digital world a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computer (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i.e. capable of receiving information or using a particular service from the service providers (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 fontAlgn="base">
              <a:buNone/>
            </a:pPr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Similarly, when we talk the word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Servers,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 a person or medium that serves something. Similarly in this digital world a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remote computer which provides information (data) or access to particular services.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0AC627-CE7C-83C0-C2C8-3339DF24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69" y="340953"/>
            <a:ext cx="4011560" cy="58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8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BFCE-B5C8-701D-3D30-0ADB381A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373626"/>
            <a:ext cx="6607277" cy="583052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the browser interacts with the servers ?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steps to follow to interacts with the servers a client.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enters the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(Uniform Resource Locator) of the website or file. The Browser then requests the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(DOMAIN NAME SYSTEM) Server.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DNS Server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 for the address of the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DNS Server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responds with the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the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sends over an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HTTP/HTTPS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request to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Server’s IP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(provided by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sends over the necessary files of the website.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then renders the files and the website is displayed. This rendering is done with the help of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(Document Object Model) interpreter, 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interpreter and</a:t>
            </a:r>
            <a:r>
              <a:rPr lang="en-US" sz="20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JS Engine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collectively known as the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(Just in Time) Compilers.</a:t>
            </a:r>
          </a:p>
          <a:p>
            <a:endParaRPr lang="en-I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6210D4-4D92-68DF-F594-23D50C544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252" y="796413"/>
            <a:ext cx="5171766" cy="533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E605-00AC-4496-478A-757404AD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66" y="285135"/>
            <a:ext cx="10982634" cy="855407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Framework and Library: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D345D0-6602-B5F0-FF8A-B35FCA2BA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07151"/>
              </p:ext>
            </p:extLst>
          </p:nvPr>
        </p:nvGraphicFramePr>
        <p:xfrm>
          <a:off x="371166" y="1372235"/>
          <a:ext cx="11398047" cy="4711148"/>
        </p:xfrm>
        <a:graphic>
          <a:graphicData uri="http://schemas.openxmlformats.org/drawingml/2006/table">
            <a:tbl>
              <a:tblPr/>
              <a:tblGrid>
                <a:gridCol w="907028">
                  <a:extLst>
                    <a:ext uri="{9D8B030D-6E8A-4147-A177-3AD203B41FA5}">
                      <a16:colId xmlns:a16="http://schemas.microsoft.com/office/drawing/2014/main" val="2475654854"/>
                    </a:ext>
                  </a:extLst>
                </a:gridCol>
                <a:gridCol w="5093109">
                  <a:extLst>
                    <a:ext uri="{9D8B030D-6E8A-4147-A177-3AD203B41FA5}">
                      <a16:colId xmlns:a16="http://schemas.microsoft.com/office/drawing/2014/main" val="1986926260"/>
                    </a:ext>
                  </a:extLst>
                </a:gridCol>
                <a:gridCol w="5397910">
                  <a:extLst>
                    <a:ext uri="{9D8B030D-6E8A-4147-A177-3AD203B41FA5}">
                      <a16:colId xmlns:a16="http://schemas.microsoft.com/office/drawing/2014/main" val="2094307009"/>
                    </a:ext>
                  </a:extLst>
                </a:gridCol>
              </a:tblGrid>
              <a:tr h="368200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          </a:t>
                      </a: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            </a:t>
                      </a:r>
                      <a:endParaRPr lang="en-IN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          </a:t>
                      </a: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          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290951"/>
                  </a:ext>
                </a:extLst>
              </a:tr>
              <a:tr h="1017964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comprises of lot of APIs , compilers , support programs , libraries etc.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collection of helper modules , classes , objects , functions , pre-written code , etc.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5598"/>
                  </a:ext>
                </a:extLst>
              </a:tr>
              <a:tr h="58478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difficult to replace frameworks.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library is easy to be replaced with another library.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953561"/>
                  </a:ext>
                </a:extLst>
              </a:tr>
              <a:tr h="1017964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framework development requires a lot of code that decrease performance and increase the load time.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a library requires less code , so there is better performance and fast load time.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61240"/>
                  </a:ext>
                </a:extLst>
              </a:tr>
              <a:tr h="1017964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Including framework smoothly into an existing project is impossible.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Libraries can be integrated easily into existing projects to add some specific functionality.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846017"/>
                  </a:ext>
                </a:extLst>
              </a:tr>
              <a:tr h="58478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 example are AngularJS , Spring , NodeJS , etc.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 example are JQuery , React JS , etc. 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1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0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Thank you placard concept illustration">
            <a:extLst>
              <a:ext uri="{FF2B5EF4-FFF2-40B4-BE49-F238E27FC236}">
                <a16:creationId xmlns:a16="http://schemas.microsoft.com/office/drawing/2014/main" id="{E483857B-25CB-A377-2F64-12EFFBA5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688" y="990754"/>
            <a:ext cx="6432448" cy="42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4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1018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Office Theme</vt:lpstr>
      <vt:lpstr>WEB DEVELOPMENT</vt:lpstr>
      <vt:lpstr>PowerPoint Presentation</vt:lpstr>
      <vt:lpstr>PowerPoint Presentation</vt:lpstr>
      <vt:lpstr>PowerPoint Presentation</vt:lpstr>
      <vt:lpstr>CLIENT-SERVER MODEL</vt:lpstr>
      <vt:lpstr>PowerPoint Presentation</vt:lpstr>
      <vt:lpstr>PowerPoint Presentation</vt:lpstr>
      <vt:lpstr>Difference between Framework and Library: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Duddu Abhitha</dc:creator>
  <cp:lastModifiedBy>Duddu Abhitha</cp:lastModifiedBy>
  <cp:revision>1</cp:revision>
  <dcterms:created xsi:type="dcterms:W3CDTF">2024-03-20T16:01:35Z</dcterms:created>
  <dcterms:modified xsi:type="dcterms:W3CDTF">2024-03-20T17:36:50Z</dcterms:modified>
</cp:coreProperties>
</file>