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sldIdLst>
    <p:sldId id="256" r:id="rId2"/>
    <p:sldId id="303" r:id="rId3"/>
    <p:sldId id="318" r:id="rId4"/>
    <p:sldId id="323" r:id="rId5"/>
    <p:sldId id="324" r:id="rId6"/>
  </p:sldIdLst>
  <p:sldSz cx="9144000" cy="6858000" type="screen4x3"/>
  <p:notesSz cx="6797675" cy="98599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7" d="100"/>
          <a:sy n="77" d="100"/>
        </p:scale>
        <p:origin x="161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9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9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F18BB-2D1E-4514-B7C3-EA27C9DAFD22}" type="datetimeFigureOut">
              <a:rPr lang="en-US" smtClean="0"/>
              <a:t>3/10/2025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39775"/>
            <a:ext cx="4927600" cy="3697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3483"/>
            <a:ext cx="5438140" cy="4436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5254"/>
            <a:ext cx="2945659" cy="4929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65254"/>
            <a:ext cx="2945659" cy="4929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00A8B-0BA2-4CD9-8D7C-E5FCC2E44BA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00A8B-0BA2-4CD9-8D7C-E5FCC2E44BA5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974A-CE68-4C27-B27D-6806430EEF3A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DF43-193C-4377-8100-EFA883FC3D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EA06-35B3-4A9B-B19B-BCCD12A67420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DF43-193C-4377-8100-EFA883FC3D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982C-C291-4E9F-B127-4C3FD0D58FDD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DF43-193C-4377-8100-EFA883FC3D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90BC-1896-42CE-8F55-64E8977B1440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DF43-193C-4377-8100-EFA883FC3D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C33F-5C2D-4F39-84E2-E9B40C361A79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DF43-193C-4377-8100-EFA883FC3D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9B8-FA73-490B-B830-5AC2CD4C942C}" type="datetime1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DF43-193C-4377-8100-EFA883FC3D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AA08-AD68-4E22-9289-B8719C6EE0F7}" type="datetime1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DF43-193C-4377-8100-EFA883FC3D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68E0-AD1A-44E5-A0F0-1AA8AE0503DD}" type="datetime1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DF43-193C-4377-8100-EFA883FC3D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02A7-0AEC-48FC-BB07-ED6746464FC0}" type="datetime1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DF43-193C-4377-8100-EFA883FC3D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C442-BA6A-49F7-B184-A64C26E15FB8}" type="datetime1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DF43-193C-4377-8100-EFA883FC3D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F16-031A-4B1E-A8D1-6A3DC97DF4D3}" type="datetime1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DF43-193C-4377-8100-EFA883FC3D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F2A08-FBE7-4290-AA4F-480B7060799B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EDF43-193C-4377-8100-EFA883FC3D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772816"/>
            <a:ext cx="8247828" cy="594315"/>
          </a:xfrm>
        </p:spPr>
        <p:txBody>
          <a:bodyPr>
            <a:noAutofit/>
          </a:bodyPr>
          <a:lstStyle/>
          <a:p>
            <a:r>
              <a:rPr lang="en-IN" sz="9600" b="1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DrainHive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49E80-A7BA-BEFE-CA48-C638AB0959B8}"/>
              </a:ext>
            </a:extLst>
          </p:cNvPr>
          <p:cNvSpPr txBox="1"/>
          <p:nvPr/>
        </p:nvSpPr>
        <p:spPr>
          <a:xfrm>
            <a:off x="683568" y="3212976"/>
            <a:ext cx="9865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Autonomous Drainage Cleaning Robot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Autofit/>
          </a:bodyPr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48225"/>
          </a:xfrm>
        </p:spPr>
        <p:txBody>
          <a:bodyPr anchor="ctr">
            <a:noAutofit/>
          </a:bodyPr>
          <a:lstStyle/>
          <a:p>
            <a:pPr algn="just">
              <a:lnSpc>
                <a:spcPct val="80000"/>
              </a:lnSpc>
            </a:pPr>
            <a:endParaRPr lang="en-GB" sz="2800" dirty="0"/>
          </a:p>
          <a:p>
            <a:pPr algn="just">
              <a:lnSpc>
                <a:spcPct val="80000"/>
              </a:lnSpc>
            </a:pPr>
            <a:endParaRPr lang="en-GB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DF43-193C-4377-8100-EFA883FC3D74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2"/>
          <p:cNvSpPr txBox="1"/>
          <p:nvPr/>
        </p:nvSpPr>
        <p:spPr>
          <a:xfrm>
            <a:off x="278588" y="1772816"/>
            <a:ext cx="8469875" cy="4453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/>
              <a:t>The objective of this project is to develop an autonomous robotic system for efficient drainage cleaning and real-time monitoring. 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The robot will utilize AI-driven navigation, sensors, and cleaning mechanisms to detect and remove blockages while providing remote feedback. 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This system aims to enhance urban wastewater management by reducing manual labor, improving efficiency, and preventing drainage failures. </a:t>
            </a:r>
            <a:endParaRPr lang="en-IN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Autofit/>
          </a:bodyPr>
          <a:lstStyle/>
          <a:p>
            <a:r>
              <a:rPr lang="en-US" b="1" dirty="0"/>
              <a:t>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DF43-193C-4377-8100-EFA883FC3D74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92275"/>
            <a:ext cx="8424936" cy="4527549"/>
          </a:xfrm>
        </p:spPr>
        <p:txBody>
          <a:bodyPr>
            <a:noAutofit/>
          </a:bodyPr>
          <a:lstStyle/>
          <a:p>
            <a:pPr algn="just">
              <a:lnSpc>
                <a:spcPts val="2500"/>
              </a:lnSpc>
              <a:spcBef>
                <a:spcPts val="300"/>
              </a:spcBef>
            </a:pPr>
            <a:r>
              <a:rPr lang="en-US" sz="2000" dirty="0"/>
              <a:t>The project begins to analyze drainage systems and identify key challenges. The robot's design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incorporates durable materials, </a:t>
            </a:r>
            <a:r>
              <a:rPr lang="en-US" sz="2000" dirty="0">
                <a:solidFill>
                  <a:srgbClr val="FF0000"/>
                </a:solidFill>
              </a:rPr>
              <a:t>autonomous navigation (LiDAR, AI-based SLAM)</a:t>
            </a:r>
            <a:r>
              <a:rPr lang="en-US" sz="2000" dirty="0"/>
              <a:t>, and advanced cleaning mechanisms like </a:t>
            </a:r>
            <a:r>
              <a:rPr lang="en-US" sz="2000" dirty="0">
                <a:solidFill>
                  <a:srgbClr val="FF0000"/>
                </a:solidFill>
              </a:rPr>
              <a:t>high-pressure jets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augers</a:t>
            </a:r>
            <a:r>
              <a:rPr lang="en-US" sz="2000" dirty="0"/>
              <a:t>. </a:t>
            </a:r>
          </a:p>
          <a:p>
            <a:pPr algn="just">
              <a:lnSpc>
                <a:spcPts val="2500"/>
              </a:lnSpc>
              <a:spcBef>
                <a:spcPts val="300"/>
              </a:spcBef>
            </a:pPr>
            <a:endParaRPr lang="en-US" sz="2000" dirty="0"/>
          </a:p>
          <a:p>
            <a:pPr algn="just">
              <a:lnSpc>
                <a:spcPts val="2500"/>
              </a:lnSpc>
              <a:spcBef>
                <a:spcPts val="300"/>
              </a:spcBef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real-time monitoring system</a:t>
            </a:r>
            <a:r>
              <a:rPr lang="en-US" sz="2000" dirty="0"/>
              <a:t> with cloud connectivity ensures </a:t>
            </a:r>
            <a:r>
              <a:rPr lang="en-US" sz="2000" dirty="0">
                <a:solidFill>
                  <a:srgbClr val="FF0000"/>
                </a:solidFill>
              </a:rPr>
              <a:t>remote tracking</a:t>
            </a:r>
            <a:r>
              <a:rPr lang="en-US" sz="2000" dirty="0"/>
              <a:t>, alerts, and diagnostics. </a:t>
            </a:r>
          </a:p>
          <a:p>
            <a:pPr algn="just">
              <a:lnSpc>
                <a:spcPts val="2500"/>
              </a:lnSpc>
              <a:spcBef>
                <a:spcPts val="300"/>
              </a:spcBef>
            </a:pPr>
            <a:endParaRPr lang="en-US" sz="2000" dirty="0"/>
          </a:p>
          <a:p>
            <a:pPr algn="just">
              <a:lnSpc>
                <a:spcPts val="2500"/>
              </a:lnSpc>
              <a:spcBef>
                <a:spcPts val="300"/>
              </a:spcBef>
            </a:pPr>
            <a:r>
              <a:rPr lang="en-US" sz="2000" dirty="0"/>
              <a:t>The system undergoes controlled</a:t>
            </a:r>
            <a:r>
              <a:rPr lang="en-US" sz="2000" b="1" dirty="0"/>
              <a:t> </a:t>
            </a:r>
            <a:r>
              <a:rPr lang="en-US" sz="2000" dirty="0"/>
              <a:t>environment testing to refine </a:t>
            </a:r>
            <a:r>
              <a:rPr lang="en-US" sz="2000" dirty="0">
                <a:solidFill>
                  <a:srgbClr val="FF0000"/>
                </a:solidFill>
              </a:rPr>
              <a:t>navigation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cleaning efficiency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FF0000"/>
                </a:solidFill>
              </a:rPr>
              <a:t>obstacle handling</a:t>
            </a:r>
            <a:r>
              <a:rPr lang="en-US" sz="2000" dirty="0"/>
              <a:t>. </a:t>
            </a:r>
          </a:p>
          <a:p>
            <a:pPr algn="just">
              <a:lnSpc>
                <a:spcPts val="2500"/>
              </a:lnSpc>
              <a:spcBef>
                <a:spcPts val="300"/>
              </a:spcBef>
            </a:pPr>
            <a:endParaRPr lang="en-US" sz="2000" dirty="0"/>
          </a:p>
          <a:p>
            <a:pPr algn="just">
              <a:lnSpc>
                <a:spcPts val="2500"/>
              </a:lnSpc>
              <a:spcBef>
                <a:spcPts val="300"/>
              </a:spcBef>
            </a:pPr>
            <a:r>
              <a:rPr lang="en-US" sz="2000" dirty="0"/>
              <a:t>Finally, field trials and optimization ensure full functionality before deployment in real-world drainage systems.</a:t>
            </a: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DF43-193C-4377-8100-EFA883FC3D74}" type="slidenum">
              <a:rPr lang="en-US" smtClean="0"/>
              <a:t>4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375920" y="1629410"/>
            <a:ext cx="7994015" cy="4403090"/>
            <a:chOff x="592" y="2566"/>
            <a:chExt cx="12589" cy="6934"/>
          </a:xfrm>
        </p:grpSpPr>
        <p:sp>
          <p:nvSpPr>
            <p:cNvPr id="7" name="Rectangle 3"/>
            <p:cNvSpPr/>
            <p:nvPr/>
          </p:nvSpPr>
          <p:spPr>
            <a:xfrm>
              <a:off x="928" y="2566"/>
              <a:ext cx="1171" cy="11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Rasperry</a:t>
              </a:r>
              <a:r>
                <a:rPr lang="en-US" sz="1400" dirty="0"/>
                <a:t> pi</a:t>
              </a:r>
              <a:endParaRPr lang="en-IN" sz="1400" dirty="0"/>
            </a:p>
          </p:txBody>
        </p:sp>
        <p:sp>
          <p:nvSpPr>
            <p:cNvPr id="8" name="Rectangle 4"/>
            <p:cNvSpPr/>
            <p:nvPr/>
          </p:nvSpPr>
          <p:spPr>
            <a:xfrm>
              <a:off x="2684" y="2566"/>
              <a:ext cx="1171" cy="11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LIDAR</a:t>
              </a:r>
            </a:p>
          </p:txBody>
        </p:sp>
        <p:sp>
          <p:nvSpPr>
            <p:cNvPr id="9" name="Rectangle 5"/>
            <p:cNvSpPr/>
            <p:nvPr/>
          </p:nvSpPr>
          <p:spPr>
            <a:xfrm>
              <a:off x="3933" y="2566"/>
              <a:ext cx="1171" cy="11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Ultrasonics</a:t>
              </a:r>
            </a:p>
          </p:txBody>
        </p:sp>
        <p:sp>
          <p:nvSpPr>
            <p:cNvPr id="10" name="Rectangle 6"/>
            <p:cNvSpPr/>
            <p:nvPr/>
          </p:nvSpPr>
          <p:spPr>
            <a:xfrm>
              <a:off x="5702" y="2566"/>
              <a:ext cx="1171" cy="11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Camera</a:t>
              </a:r>
            </a:p>
          </p:txBody>
        </p:sp>
        <p:sp>
          <p:nvSpPr>
            <p:cNvPr id="11" name="Rectangle 7"/>
            <p:cNvSpPr/>
            <p:nvPr/>
          </p:nvSpPr>
          <p:spPr>
            <a:xfrm>
              <a:off x="7445" y="2566"/>
              <a:ext cx="1171" cy="11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Water jets</a:t>
              </a:r>
            </a:p>
          </p:txBody>
        </p:sp>
        <p:sp>
          <p:nvSpPr>
            <p:cNvPr id="12" name="Rectangle 8"/>
            <p:cNvSpPr/>
            <p:nvPr/>
          </p:nvSpPr>
          <p:spPr>
            <a:xfrm>
              <a:off x="8694" y="2566"/>
              <a:ext cx="1171" cy="11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Augers</a:t>
              </a:r>
            </a:p>
          </p:txBody>
        </p:sp>
        <p:sp>
          <p:nvSpPr>
            <p:cNvPr id="13" name="Rectangle 9"/>
            <p:cNvSpPr/>
            <p:nvPr/>
          </p:nvSpPr>
          <p:spPr>
            <a:xfrm>
              <a:off x="10540" y="2566"/>
              <a:ext cx="1171" cy="11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Motors</a:t>
              </a:r>
            </a:p>
          </p:txBody>
        </p:sp>
        <p:sp>
          <p:nvSpPr>
            <p:cNvPr id="14" name="Rectangle 10"/>
            <p:cNvSpPr/>
            <p:nvPr/>
          </p:nvSpPr>
          <p:spPr>
            <a:xfrm>
              <a:off x="11776" y="2566"/>
              <a:ext cx="1171" cy="11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Actuators</a:t>
              </a:r>
            </a:p>
          </p:txBody>
        </p:sp>
        <p:sp>
          <p:nvSpPr>
            <p:cNvPr id="15" name="Rectangle 11"/>
            <p:cNvSpPr/>
            <p:nvPr/>
          </p:nvSpPr>
          <p:spPr>
            <a:xfrm>
              <a:off x="10540" y="5243"/>
              <a:ext cx="1171" cy="11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Python</a:t>
              </a:r>
            </a:p>
          </p:txBody>
        </p:sp>
        <p:sp>
          <p:nvSpPr>
            <p:cNvPr id="16" name="Rectangle 12"/>
            <p:cNvSpPr/>
            <p:nvPr/>
          </p:nvSpPr>
          <p:spPr>
            <a:xfrm>
              <a:off x="11776" y="5243"/>
              <a:ext cx="1171" cy="11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ROS</a:t>
              </a:r>
            </a:p>
          </p:txBody>
        </p:sp>
        <p:sp>
          <p:nvSpPr>
            <p:cNvPr id="17" name="Rectangle 13"/>
            <p:cNvSpPr/>
            <p:nvPr/>
          </p:nvSpPr>
          <p:spPr>
            <a:xfrm>
              <a:off x="7445" y="5243"/>
              <a:ext cx="1171" cy="11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OpenCV</a:t>
              </a:r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80" y="5243"/>
              <a:ext cx="1171" cy="11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TensorFlow</a:t>
              </a:r>
            </a:p>
          </p:txBody>
        </p:sp>
        <p:sp>
          <p:nvSpPr>
            <p:cNvPr id="19" name="Rectangle 15"/>
            <p:cNvSpPr/>
            <p:nvPr/>
          </p:nvSpPr>
          <p:spPr>
            <a:xfrm>
              <a:off x="5702" y="5243"/>
              <a:ext cx="1171" cy="11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SLAM Algo.</a:t>
              </a:r>
            </a:p>
          </p:txBody>
        </p:sp>
        <p:sp>
          <p:nvSpPr>
            <p:cNvPr id="20" name="Rectangle 16"/>
            <p:cNvSpPr/>
            <p:nvPr/>
          </p:nvSpPr>
          <p:spPr>
            <a:xfrm>
              <a:off x="2684" y="5243"/>
              <a:ext cx="1171" cy="11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IoT</a:t>
              </a:r>
            </a:p>
          </p:txBody>
        </p:sp>
        <p:sp>
          <p:nvSpPr>
            <p:cNvPr id="21" name="Rectangle 17"/>
            <p:cNvSpPr/>
            <p:nvPr/>
          </p:nvSpPr>
          <p:spPr>
            <a:xfrm>
              <a:off x="3933" y="5243"/>
              <a:ext cx="1171" cy="11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MQTT</a:t>
              </a:r>
            </a:p>
          </p:txBody>
        </p:sp>
        <p:sp>
          <p:nvSpPr>
            <p:cNvPr id="22" name="Rectangle 18"/>
            <p:cNvSpPr/>
            <p:nvPr/>
          </p:nvSpPr>
          <p:spPr>
            <a:xfrm>
              <a:off x="928" y="5243"/>
              <a:ext cx="1171" cy="11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Google Cloud</a:t>
              </a:r>
            </a:p>
          </p:txBody>
        </p:sp>
        <p:sp>
          <p:nvSpPr>
            <p:cNvPr id="23" name="Rectangle 19"/>
            <p:cNvSpPr/>
            <p:nvPr/>
          </p:nvSpPr>
          <p:spPr>
            <a:xfrm>
              <a:off x="928" y="7823"/>
              <a:ext cx="1171" cy="11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Flask</a:t>
              </a:r>
            </a:p>
          </p:txBody>
        </p:sp>
        <p:sp>
          <p:nvSpPr>
            <p:cNvPr id="24" name="Rectangle 20"/>
            <p:cNvSpPr/>
            <p:nvPr/>
          </p:nvSpPr>
          <p:spPr>
            <a:xfrm>
              <a:off x="2684" y="7823"/>
              <a:ext cx="1171" cy="11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MQTT</a:t>
              </a:r>
            </a:p>
          </p:txBody>
        </p:sp>
        <p:cxnSp>
          <p:nvCxnSpPr>
            <p:cNvPr id="25" name="Straight Arrow Connector 24"/>
            <p:cNvCxnSpPr>
              <a:stCxn id="7" idx="3"/>
              <a:endCxn id="8" idx="1"/>
            </p:cNvCxnSpPr>
            <p:nvPr/>
          </p:nvCxnSpPr>
          <p:spPr>
            <a:xfrm>
              <a:off x="2098" y="3147"/>
              <a:ext cx="5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0" idx="1"/>
            </p:cNvCxnSpPr>
            <p:nvPr/>
          </p:nvCxnSpPr>
          <p:spPr>
            <a:xfrm>
              <a:off x="5117" y="3147"/>
              <a:ext cx="5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11" idx="1"/>
            </p:cNvCxnSpPr>
            <p:nvPr/>
          </p:nvCxnSpPr>
          <p:spPr>
            <a:xfrm>
              <a:off x="6873" y="3147"/>
              <a:ext cx="5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3" idx="1"/>
            </p:cNvCxnSpPr>
            <p:nvPr/>
          </p:nvCxnSpPr>
          <p:spPr>
            <a:xfrm>
              <a:off x="9864" y="3147"/>
              <a:ext cx="6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1"/>
              <a:endCxn id="18" idx="3"/>
            </p:cNvCxnSpPr>
            <p:nvPr/>
          </p:nvCxnSpPr>
          <p:spPr>
            <a:xfrm flipH="1">
              <a:off x="9852" y="5824"/>
              <a:ext cx="6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17" idx="1"/>
              <a:endCxn id="19" idx="3"/>
            </p:cNvCxnSpPr>
            <p:nvPr/>
          </p:nvCxnSpPr>
          <p:spPr>
            <a:xfrm flipH="1">
              <a:off x="6873" y="5824"/>
              <a:ext cx="5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9" idx="1"/>
              <a:endCxn id="21" idx="3"/>
            </p:cNvCxnSpPr>
            <p:nvPr/>
          </p:nvCxnSpPr>
          <p:spPr>
            <a:xfrm flipH="1">
              <a:off x="5103" y="5824"/>
              <a:ext cx="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0" idx="1"/>
              <a:endCxn id="22" idx="3"/>
            </p:cNvCxnSpPr>
            <p:nvPr/>
          </p:nvCxnSpPr>
          <p:spPr>
            <a:xfrm flipH="1">
              <a:off x="2098" y="5824"/>
              <a:ext cx="5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3"/>
              <a:endCxn id="24" idx="1"/>
            </p:cNvCxnSpPr>
            <p:nvPr/>
          </p:nvCxnSpPr>
          <p:spPr>
            <a:xfrm>
              <a:off x="2098" y="8404"/>
              <a:ext cx="5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/>
            <p:cNvCxnSpPr>
              <a:stCxn id="14" idx="3"/>
              <a:endCxn id="16" idx="3"/>
            </p:cNvCxnSpPr>
            <p:nvPr/>
          </p:nvCxnSpPr>
          <p:spPr>
            <a:xfrm>
              <a:off x="12947" y="3147"/>
              <a:ext cx="17" cy="2677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/>
            <p:cNvCxnSpPr>
              <a:stCxn id="22" idx="1"/>
              <a:endCxn id="23" idx="1"/>
            </p:cNvCxnSpPr>
            <p:nvPr/>
          </p:nvCxnSpPr>
          <p:spPr>
            <a:xfrm rot="10800000" flipV="1">
              <a:off x="928" y="5824"/>
              <a:ext cx="17" cy="2581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Buy a Raspberry Pi – Raspberry Pi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98" r="14009" b="6975"/>
            <a:stretch>
              <a:fillRect/>
            </a:stretch>
          </p:blipFill>
          <p:spPr bwMode="auto">
            <a:xfrm>
              <a:off x="941" y="2577"/>
              <a:ext cx="1152" cy="1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5" name="TextBox 1024"/>
            <p:cNvSpPr txBox="1"/>
            <p:nvPr/>
          </p:nvSpPr>
          <p:spPr>
            <a:xfrm>
              <a:off x="592" y="3753"/>
              <a:ext cx="1923" cy="4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Raspberry Pi</a:t>
              </a:r>
            </a:p>
          </p:txBody>
        </p:sp>
        <p:pic>
          <p:nvPicPr>
            <p:cNvPr id="1030" name="Picture 6" descr="High Accuracy 10m Lidar Distance ...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7" y="2575"/>
              <a:ext cx="1152" cy="1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7" name="TextBox 1026"/>
            <p:cNvSpPr txBox="1"/>
            <p:nvPr/>
          </p:nvSpPr>
          <p:spPr>
            <a:xfrm>
              <a:off x="2696" y="3770"/>
              <a:ext cx="1154" cy="4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LIDAR</a:t>
              </a:r>
            </a:p>
          </p:txBody>
        </p:sp>
        <p:sp>
          <p:nvSpPr>
            <p:cNvPr id="1029" name="TextBox 1028"/>
            <p:cNvSpPr txBox="1"/>
            <p:nvPr/>
          </p:nvSpPr>
          <p:spPr>
            <a:xfrm>
              <a:off x="3680" y="3760"/>
              <a:ext cx="1755" cy="4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Ultrasonics</a:t>
              </a:r>
            </a:p>
          </p:txBody>
        </p:sp>
        <p:pic>
          <p:nvPicPr>
            <p:cNvPr id="1032" name="Picture 8" descr="HC-SR04 Ultrasonic Distance Sensor ...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6" y="2575"/>
              <a:ext cx="1152" cy="1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1" name="TextBox 1030"/>
            <p:cNvSpPr txBox="1"/>
            <p:nvPr/>
          </p:nvSpPr>
          <p:spPr>
            <a:xfrm>
              <a:off x="5548" y="3751"/>
              <a:ext cx="1460" cy="4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Camera</a:t>
              </a:r>
            </a:p>
          </p:txBody>
        </p:sp>
        <p:pic>
          <p:nvPicPr>
            <p:cNvPr id="1034" name="Picture 10" descr="Fujifilm Instax SQUARE SQ20 Instant ...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1" y="2577"/>
              <a:ext cx="1152" cy="1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3" name="TextBox 1032"/>
            <p:cNvSpPr txBox="1"/>
            <p:nvPr/>
          </p:nvSpPr>
          <p:spPr>
            <a:xfrm>
              <a:off x="7343" y="3752"/>
              <a:ext cx="1354" cy="8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Water Jets</a:t>
              </a:r>
            </a:p>
          </p:txBody>
        </p:sp>
        <p:sp>
          <p:nvSpPr>
            <p:cNvPr id="1035" name="TextBox 1034"/>
            <p:cNvSpPr txBox="1"/>
            <p:nvPr/>
          </p:nvSpPr>
          <p:spPr>
            <a:xfrm>
              <a:off x="8674" y="3761"/>
              <a:ext cx="1270" cy="4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Augers</a:t>
              </a:r>
            </a:p>
          </p:txBody>
        </p:sp>
        <p:sp>
          <p:nvSpPr>
            <p:cNvPr id="1036" name="TextBox 1035"/>
            <p:cNvSpPr txBox="1"/>
            <p:nvPr/>
          </p:nvSpPr>
          <p:spPr>
            <a:xfrm>
              <a:off x="10540" y="3769"/>
              <a:ext cx="1171" cy="8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Auger</a:t>
              </a:r>
            </a:p>
            <a:p>
              <a:pPr algn="ctr"/>
              <a:r>
                <a:rPr lang="en-US" sz="1400" dirty="0"/>
                <a:t>Motor</a:t>
              </a:r>
              <a:endParaRPr lang="en-IN" sz="1400" dirty="0"/>
            </a:p>
          </p:txBody>
        </p:sp>
        <p:sp>
          <p:nvSpPr>
            <p:cNvPr id="1037" name="TextBox 1036"/>
            <p:cNvSpPr txBox="1"/>
            <p:nvPr/>
          </p:nvSpPr>
          <p:spPr>
            <a:xfrm>
              <a:off x="11625" y="3763"/>
              <a:ext cx="1557" cy="4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Actuators</a:t>
              </a:r>
            </a:p>
          </p:txBody>
        </p:sp>
        <p:sp>
          <p:nvSpPr>
            <p:cNvPr id="1038" name="TextBox 1037"/>
            <p:cNvSpPr txBox="1"/>
            <p:nvPr/>
          </p:nvSpPr>
          <p:spPr>
            <a:xfrm>
              <a:off x="10540" y="6471"/>
              <a:ext cx="1171" cy="4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Python</a:t>
              </a:r>
            </a:p>
          </p:txBody>
        </p:sp>
        <p:sp>
          <p:nvSpPr>
            <p:cNvPr id="1039" name="TextBox 1038"/>
            <p:cNvSpPr txBox="1"/>
            <p:nvPr/>
          </p:nvSpPr>
          <p:spPr>
            <a:xfrm>
              <a:off x="11770" y="6466"/>
              <a:ext cx="1177" cy="4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ROS</a:t>
              </a:r>
            </a:p>
          </p:txBody>
        </p:sp>
        <p:sp>
          <p:nvSpPr>
            <p:cNvPr id="1040" name="TextBox 1039"/>
            <p:cNvSpPr txBox="1"/>
            <p:nvPr/>
          </p:nvSpPr>
          <p:spPr>
            <a:xfrm>
              <a:off x="7382" y="6463"/>
              <a:ext cx="1354" cy="4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OpenCV</a:t>
              </a:r>
            </a:p>
          </p:txBody>
        </p:sp>
        <p:sp>
          <p:nvSpPr>
            <p:cNvPr id="1041" name="TextBox 1040"/>
            <p:cNvSpPr txBox="1"/>
            <p:nvPr/>
          </p:nvSpPr>
          <p:spPr>
            <a:xfrm>
              <a:off x="8540" y="6458"/>
              <a:ext cx="1781" cy="4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TensorFlow</a:t>
              </a:r>
            </a:p>
          </p:txBody>
        </p:sp>
        <p:sp>
          <p:nvSpPr>
            <p:cNvPr id="1042" name="TextBox 1041"/>
            <p:cNvSpPr txBox="1"/>
            <p:nvPr/>
          </p:nvSpPr>
          <p:spPr>
            <a:xfrm>
              <a:off x="2687" y="6463"/>
              <a:ext cx="1171" cy="4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IoT</a:t>
              </a:r>
            </a:p>
          </p:txBody>
        </p:sp>
        <p:sp>
          <p:nvSpPr>
            <p:cNvPr id="1044" name="TextBox 1043"/>
            <p:cNvSpPr txBox="1"/>
            <p:nvPr/>
          </p:nvSpPr>
          <p:spPr>
            <a:xfrm>
              <a:off x="3922" y="6466"/>
              <a:ext cx="1171" cy="4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MQTT</a:t>
              </a:r>
            </a:p>
          </p:txBody>
        </p:sp>
        <p:sp>
          <p:nvSpPr>
            <p:cNvPr id="1045" name="TextBox 1044"/>
            <p:cNvSpPr txBox="1"/>
            <p:nvPr/>
          </p:nvSpPr>
          <p:spPr>
            <a:xfrm>
              <a:off x="5527" y="6458"/>
              <a:ext cx="1503" cy="8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SLAM</a:t>
              </a:r>
            </a:p>
            <a:p>
              <a:pPr algn="ctr"/>
              <a:r>
                <a:rPr lang="en-US" sz="1400" dirty="0"/>
                <a:t>Algorithm</a:t>
              </a:r>
              <a:endParaRPr lang="en-IN" sz="1400" dirty="0"/>
            </a:p>
          </p:txBody>
        </p:sp>
        <p:sp>
          <p:nvSpPr>
            <p:cNvPr id="1046" name="TextBox 1045"/>
            <p:cNvSpPr txBox="1"/>
            <p:nvPr/>
          </p:nvSpPr>
          <p:spPr>
            <a:xfrm>
              <a:off x="928" y="6466"/>
              <a:ext cx="1269" cy="8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Google Cloud</a:t>
              </a:r>
            </a:p>
          </p:txBody>
        </p:sp>
        <p:sp>
          <p:nvSpPr>
            <p:cNvPr id="1049" name="TextBox 1048"/>
            <p:cNvSpPr txBox="1"/>
            <p:nvPr/>
          </p:nvSpPr>
          <p:spPr>
            <a:xfrm>
              <a:off x="916" y="9018"/>
              <a:ext cx="1171" cy="4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Flask</a:t>
              </a:r>
            </a:p>
          </p:txBody>
        </p:sp>
        <p:sp>
          <p:nvSpPr>
            <p:cNvPr id="1050" name="TextBox 1049"/>
            <p:cNvSpPr txBox="1"/>
            <p:nvPr/>
          </p:nvSpPr>
          <p:spPr>
            <a:xfrm>
              <a:off x="2677" y="9018"/>
              <a:ext cx="1171" cy="4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MQTT</a:t>
              </a:r>
            </a:p>
          </p:txBody>
        </p:sp>
        <p:pic>
          <p:nvPicPr>
            <p:cNvPr id="1051" name="Picture 12" descr="Water Spray Jet Full Cone Nozzle ...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3" y="2577"/>
              <a:ext cx="1147" cy="1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14" descr="Auger Flighting Suppliers l Helicoid ...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0" y="2577"/>
              <a:ext cx="1152" cy="1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3" name="Picture 16" descr="Python Shape Cut Stickers - Just ...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6" y="5263"/>
              <a:ext cx="1152" cy="1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18" descr="Grower SELECT® 3/4 HP Auger Motor | Hog ...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0" y="2578"/>
              <a:ext cx="1152" cy="1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5" name="Picture 20" descr="High-flow vacuum pump - All industrial ...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95" y="2578"/>
              <a:ext cx="1152" cy="1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6" name="Picture 22" descr="Lifeline of every Engineer ...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03" y="5263"/>
              <a:ext cx="1152" cy="1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7" name="Picture 24" descr="Google TensorFlow icon SVG Vector &amp; PNG ...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1" r="2391"/>
            <a:stretch>
              <a:fillRect/>
            </a:stretch>
          </p:blipFill>
          <p:spPr bwMode="auto">
            <a:xfrm>
              <a:off x="8689" y="5255"/>
              <a:ext cx="1152" cy="1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26" descr="What is OpenCV? The Complete Guide ...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72" t="16190" r="27189" b="14775"/>
            <a:stretch>
              <a:fillRect/>
            </a:stretch>
          </p:blipFill>
          <p:spPr bwMode="auto">
            <a:xfrm>
              <a:off x="7445" y="5255"/>
              <a:ext cx="1152" cy="1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9" name="Picture 28" descr="SLAM Blog | SLAM Robotics Blog | Slamcore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25" r="14925"/>
            <a:stretch>
              <a:fillRect/>
            </a:stretch>
          </p:blipFill>
          <p:spPr bwMode="auto">
            <a:xfrm>
              <a:off x="5711" y="5263"/>
              <a:ext cx="1152" cy="1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0" descr="MQTT Specification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2" r="7202"/>
            <a:stretch>
              <a:fillRect/>
            </a:stretch>
          </p:blipFill>
          <p:spPr bwMode="auto">
            <a:xfrm>
              <a:off x="3943" y="5255"/>
              <a:ext cx="1152" cy="1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1" name="Picture 30" descr="MQTT Specification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02" r="7202"/>
            <a:stretch>
              <a:fillRect/>
            </a:stretch>
          </p:blipFill>
          <p:spPr bwMode="auto">
            <a:xfrm>
              <a:off x="2697" y="7835"/>
              <a:ext cx="1152" cy="1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32" descr="Blue digital IOT logo with futuristic ..."/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35" r="23264"/>
            <a:stretch>
              <a:fillRect/>
            </a:stretch>
          </p:blipFill>
          <p:spPr bwMode="auto">
            <a:xfrm>
              <a:off x="2697" y="5249"/>
              <a:ext cx="1152" cy="1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3" name="Picture 34" descr="Google Developer Groups GDG Sacramento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" y="5263"/>
              <a:ext cx="1152" cy="1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36" descr="Flask Logo icon SVG Vector &amp; PNG Free ...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" y="7838"/>
              <a:ext cx="1152" cy="1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 Box 29"/>
          <p:cNvSpPr txBox="1"/>
          <p:nvPr/>
        </p:nvSpPr>
        <p:spPr>
          <a:xfrm>
            <a:off x="2627630" y="476885"/>
            <a:ext cx="4144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+mj-lt"/>
                <a:ea typeface="+mj-ea"/>
                <a:cs typeface="+mj-cs"/>
              </a:rPr>
              <a:t>WORK FLOW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F04B8-E15E-D6D7-FDC4-80450A69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DF43-193C-4377-8100-EFA883FC3D74}" type="slidenum">
              <a:rPr lang="en-US" smtClean="0"/>
              <a:t>5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C65465B-0BA8-75A3-2CB3-C00D6D0C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3D MODEL</a:t>
            </a:r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AB105A44-D70A-41D9-B4E8-74B6E7EFE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8300" r="17130" b="15085"/>
          <a:stretch/>
        </p:blipFill>
        <p:spPr>
          <a:xfrm>
            <a:off x="539552" y="2132856"/>
            <a:ext cx="8229600" cy="3893472"/>
          </a:xfrm>
        </p:spPr>
      </p:pic>
    </p:spTree>
    <p:extLst>
      <p:ext uri="{BB962C8B-B14F-4D97-AF65-F5344CB8AC3E}">
        <p14:creationId xmlns:p14="http://schemas.microsoft.com/office/powerpoint/2010/main" val="359132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212</Words>
  <Application>Microsoft Office PowerPoint</Application>
  <PresentationFormat>On-screen Show (4:3)</PresentationFormat>
  <Paragraphs>61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DrainHive</vt:lpstr>
      <vt:lpstr>Objectives</vt:lpstr>
      <vt:lpstr>Methodology</vt:lpstr>
      <vt:lpstr>PowerPoint Presentation</vt:lpstr>
      <vt:lpstr>3D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 CONTEST</dc:title>
  <dc:creator>DELL</dc:creator>
  <cp:lastModifiedBy>Abhivanth .R</cp:lastModifiedBy>
  <cp:revision>105</cp:revision>
  <dcterms:created xsi:type="dcterms:W3CDTF">2025-02-13T17:55:01Z</dcterms:created>
  <dcterms:modified xsi:type="dcterms:W3CDTF">2025-03-10T13:02:54Z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E27B1D07E3FCA132BD31AE67DDBB2395_42</vt:lpwstr>
  </property>
  <property fmtid="{D5CDD505-2E9C-101B-9397-08002B2CF9AE}" pid="3" name="KSOProductBuildVer">
    <vt:lpwstr>1033-6.11.0.8615</vt:lpwstr>
  </property>
</Properties>
</file>