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1" r:id="rId2"/>
    <p:sldId id="284" r:id="rId3"/>
    <p:sldId id="286" r:id="rId4"/>
    <p:sldId id="281" r:id="rId5"/>
    <p:sldId id="287" r:id="rId6"/>
    <p:sldId id="292" r:id="rId7"/>
    <p:sldId id="294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C08F6-225A-4538-B5BF-377B9FD79D15}" v="348" dt="2024-11-12T04:59:46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7" d="100"/>
          <a:sy n="77" d="100"/>
        </p:scale>
        <p:origin x="1618" y="82"/>
      </p:cViewPr>
      <p:guideLst>
        <p:guide orient="horz" pos="2160"/>
        <p:guide pos="29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modharan T" userId="b762707efe6454df" providerId="LiveId" clId="{A68C08F6-225A-4538-B5BF-377B9FD79D15}"/>
    <pc:docChg chg="undo redo custSel delSld modSld">
      <pc:chgData name="Dhamodharan T" userId="b762707efe6454df" providerId="LiveId" clId="{A68C08F6-225A-4538-B5BF-377B9FD79D15}" dt="2024-11-12T05:00:22.407" v="1613" actId="207"/>
      <pc:docMkLst>
        <pc:docMk/>
      </pc:docMkLst>
      <pc:sldChg chg="delSp modSp mod">
        <pc:chgData name="Dhamodharan T" userId="b762707efe6454df" providerId="LiveId" clId="{A68C08F6-225A-4538-B5BF-377B9FD79D15}" dt="2024-11-12T05:00:22.407" v="1613" actId="207"/>
        <pc:sldMkLst>
          <pc:docMk/>
          <pc:sldMk cId="0" sldId="261"/>
        </pc:sldMkLst>
        <pc:spChg chg="mod">
          <ac:chgData name="Dhamodharan T" userId="b762707efe6454df" providerId="LiveId" clId="{A68C08F6-225A-4538-B5BF-377B9FD79D15}" dt="2024-11-10T04:19:05.320" v="678" actId="1035"/>
          <ac:spMkLst>
            <pc:docMk/>
            <pc:sldMk cId="0" sldId="261"/>
            <ac:spMk id="2" creationId="{00000000-0000-0000-0000-000000000000}"/>
          </ac:spMkLst>
        </pc:spChg>
        <pc:spChg chg="del">
          <ac:chgData name="Dhamodharan T" userId="b762707efe6454df" providerId="LiveId" clId="{A68C08F6-225A-4538-B5BF-377B9FD79D15}" dt="2024-10-31T14:59:03.056" v="34" actId="478"/>
          <ac:spMkLst>
            <pc:docMk/>
            <pc:sldMk cId="0" sldId="261"/>
            <ac:spMk id="3" creationId="{00000000-0000-0000-0000-000000000000}"/>
          </ac:spMkLst>
        </pc:spChg>
        <pc:spChg chg="mod">
          <ac:chgData name="Dhamodharan T" userId="b762707efe6454df" providerId="LiveId" clId="{A68C08F6-225A-4538-B5BF-377B9FD79D15}" dt="2024-11-12T05:00:22.407" v="1613" actId="207"/>
          <ac:spMkLst>
            <pc:docMk/>
            <pc:sldMk cId="0" sldId="261"/>
            <ac:spMk id="23" creationId="{00000000-0000-0000-0000-000000000000}"/>
          </ac:spMkLst>
        </pc:spChg>
        <pc:spChg chg="mod">
          <ac:chgData name="Dhamodharan T" userId="b762707efe6454df" providerId="LiveId" clId="{A68C08F6-225A-4538-B5BF-377B9FD79D15}" dt="2024-10-31T14:59:25.849" v="53" actId="20577"/>
          <ac:spMkLst>
            <pc:docMk/>
            <pc:sldMk cId="0" sldId="261"/>
            <ac:spMk id="25" creationId="{00000000-0000-0000-0000-000000000000}"/>
          </ac:spMkLst>
        </pc:spChg>
        <pc:graphicFrameChg chg="modGraphic">
          <ac:chgData name="Dhamodharan T" userId="b762707efe6454df" providerId="LiveId" clId="{A68C08F6-225A-4538-B5BF-377B9FD79D15}" dt="2024-11-10T04:12:16.720" v="508" actId="20577"/>
          <ac:graphicFrameMkLst>
            <pc:docMk/>
            <pc:sldMk cId="0" sldId="261"/>
            <ac:graphicFrameMk id="5" creationId="{00000000-0000-0000-0000-000000000000}"/>
          </ac:graphicFrameMkLst>
        </pc:graphicFrameChg>
      </pc:sldChg>
      <pc:sldChg chg="addSp delSp modSp mod modAnim">
        <pc:chgData name="Dhamodharan T" userId="b762707efe6454df" providerId="LiveId" clId="{A68C08F6-225A-4538-B5BF-377B9FD79D15}" dt="2024-11-10T06:12:22.908" v="1419"/>
        <pc:sldMkLst>
          <pc:docMk/>
          <pc:sldMk cId="0" sldId="281"/>
        </pc:sldMkLst>
        <pc:spChg chg="mod">
          <ac:chgData name="Dhamodharan T" userId="b762707efe6454df" providerId="LiveId" clId="{A68C08F6-225A-4538-B5BF-377B9FD79D15}" dt="2024-10-31T14:59:56.164" v="57" actId="14100"/>
          <ac:spMkLst>
            <pc:docMk/>
            <pc:sldMk cId="0" sldId="281"/>
            <ac:spMk id="2" creationId="{00000000-0000-0000-0000-000000000000}"/>
          </ac:spMkLst>
        </pc:spChg>
        <pc:spChg chg="del">
          <ac:chgData name="Dhamodharan T" userId="b762707efe6454df" providerId="LiveId" clId="{A68C08F6-225A-4538-B5BF-377B9FD79D15}" dt="2024-10-31T14:59:52.976" v="56" actId="478"/>
          <ac:spMkLst>
            <pc:docMk/>
            <pc:sldMk cId="0" sldId="281"/>
            <ac:spMk id="3" creationId="{00000000-0000-0000-0000-000000000000}"/>
          </ac:spMkLst>
        </pc:spChg>
        <pc:spChg chg="mod">
          <ac:chgData name="Dhamodharan T" userId="b762707efe6454df" providerId="LiveId" clId="{A68C08F6-225A-4538-B5BF-377B9FD79D15}" dt="2024-10-31T15:08:55.808" v="177" actId="20577"/>
          <ac:spMkLst>
            <pc:docMk/>
            <pc:sldMk cId="0" sldId="281"/>
            <ac:spMk id="5" creationId="{00000000-0000-0000-0000-000000000000}"/>
          </ac:spMkLst>
        </pc:spChg>
        <pc:spChg chg="del">
          <ac:chgData name="Dhamodharan T" userId="b762707efe6454df" providerId="LiveId" clId="{A68C08F6-225A-4538-B5BF-377B9FD79D15}" dt="2024-10-31T14:56:54.234" v="4" actId="478"/>
          <ac:spMkLst>
            <pc:docMk/>
            <pc:sldMk cId="0" sldId="281"/>
            <ac:spMk id="6" creationId="{00000000-0000-0000-0000-000000000000}"/>
          </ac:spMkLst>
        </pc:spChg>
        <pc:spChg chg="add mod">
          <ac:chgData name="Dhamodharan T" userId="b762707efe6454df" providerId="LiveId" clId="{A68C08F6-225A-4538-B5BF-377B9FD79D15}" dt="2024-10-31T15:22:59.300" v="398" actId="1076"/>
          <ac:spMkLst>
            <pc:docMk/>
            <pc:sldMk cId="0" sldId="281"/>
            <ac:spMk id="8" creationId="{71FAB3C2-A19A-0091-8722-7EB63571758D}"/>
          </ac:spMkLst>
        </pc:spChg>
      </pc:sldChg>
      <pc:sldChg chg="addSp delSp modSp mod modAnim">
        <pc:chgData name="Dhamodharan T" userId="b762707efe6454df" providerId="LiveId" clId="{A68C08F6-225A-4538-B5BF-377B9FD79D15}" dt="2024-11-10T05:07:48.556" v="998"/>
        <pc:sldMkLst>
          <pc:docMk/>
          <pc:sldMk cId="0" sldId="284"/>
        </pc:sldMkLst>
        <pc:spChg chg="mod">
          <ac:chgData name="Dhamodharan T" userId="b762707efe6454df" providerId="LiveId" clId="{A68C08F6-225A-4538-B5BF-377B9FD79D15}" dt="2024-10-31T14:58:53.494" v="32" actId="14100"/>
          <ac:spMkLst>
            <pc:docMk/>
            <pc:sldMk cId="0" sldId="284"/>
            <ac:spMk id="2" creationId="{00000000-0000-0000-0000-000000000000}"/>
          </ac:spMkLst>
        </pc:spChg>
        <pc:spChg chg="del">
          <ac:chgData name="Dhamodharan T" userId="b762707efe6454df" providerId="LiveId" clId="{A68C08F6-225A-4538-B5BF-377B9FD79D15}" dt="2024-10-31T14:58:57.121" v="33" actId="478"/>
          <ac:spMkLst>
            <pc:docMk/>
            <pc:sldMk cId="0" sldId="284"/>
            <ac:spMk id="3" creationId="{00000000-0000-0000-0000-000000000000}"/>
          </ac:spMkLst>
        </pc:spChg>
        <pc:spChg chg="mod">
          <ac:chgData name="Dhamodharan T" userId="b762707efe6454df" providerId="LiveId" clId="{A68C08F6-225A-4538-B5BF-377B9FD79D15}" dt="2024-10-31T15:20:36.920" v="344" actId="122"/>
          <ac:spMkLst>
            <pc:docMk/>
            <pc:sldMk cId="0" sldId="284"/>
            <ac:spMk id="5" creationId="{00000000-0000-0000-0000-000000000000}"/>
          </ac:spMkLst>
        </pc:spChg>
        <pc:spChg chg="mod">
          <ac:chgData name="Dhamodharan T" userId="b762707efe6454df" providerId="LiveId" clId="{A68C08F6-225A-4538-B5BF-377B9FD79D15}" dt="2024-10-31T15:04:31.980" v="125" actId="14100"/>
          <ac:spMkLst>
            <pc:docMk/>
            <pc:sldMk cId="0" sldId="284"/>
            <ac:spMk id="6" creationId="{00000000-0000-0000-0000-000000000000}"/>
          </ac:spMkLst>
        </pc:spChg>
        <pc:spChg chg="add del mod">
          <ac:chgData name="Dhamodharan T" userId="b762707efe6454df" providerId="LiveId" clId="{A68C08F6-225A-4538-B5BF-377B9FD79D15}" dt="2024-10-31T15:04:56.969" v="126" actId="21"/>
          <ac:spMkLst>
            <pc:docMk/>
            <pc:sldMk cId="0" sldId="284"/>
            <ac:spMk id="8" creationId="{71FAB3C2-A19A-0091-8722-7EB63571758D}"/>
          </ac:spMkLst>
        </pc:spChg>
        <pc:spChg chg="add mod">
          <ac:chgData name="Dhamodharan T" userId="b762707efe6454df" providerId="LiveId" clId="{A68C08F6-225A-4538-B5BF-377B9FD79D15}" dt="2024-11-10T05:06:29.926" v="991" actId="1037"/>
          <ac:spMkLst>
            <pc:docMk/>
            <pc:sldMk cId="0" sldId="284"/>
            <ac:spMk id="10" creationId="{D46E347F-BD3E-22C0-508F-C462B44A7EDE}"/>
          </ac:spMkLst>
        </pc:spChg>
      </pc:sldChg>
      <pc:sldChg chg="delSp modSp del mod">
        <pc:chgData name="Dhamodharan T" userId="b762707efe6454df" providerId="LiveId" clId="{A68C08F6-225A-4538-B5BF-377B9FD79D15}" dt="2024-11-10T05:08:43.994" v="999" actId="47"/>
        <pc:sldMkLst>
          <pc:docMk/>
          <pc:sldMk cId="0" sldId="285"/>
        </pc:sldMkLst>
        <pc:spChg chg="mod">
          <ac:chgData name="Dhamodharan T" userId="b762707efe6454df" providerId="LiveId" clId="{A68C08F6-225A-4538-B5BF-377B9FD79D15}" dt="2024-10-31T14:59:33.774" v="54" actId="14100"/>
          <ac:spMkLst>
            <pc:docMk/>
            <pc:sldMk cId="0" sldId="285"/>
            <ac:spMk id="3" creationId="{00000000-0000-0000-0000-000000000000}"/>
          </ac:spMkLst>
        </pc:spChg>
        <pc:spChg chg="del mod">
          <ac:chgData name="Dhamodharan T" userId="b762707efe6454df" providerId="LiveId" clId="{A68C08F6-225A-4538-B5BF-377B9FD79D15}" dt="2024-10-31T14:56:33.012" v="1" actId="478"/>
          <ac:spMkLst>
            <pc:docMk/>
            <pc:sldMk cId="0" sldId="285"/>
            <ac:spMk id="5" creationId="{00000000-0000-0000-0000-000000000000}"/>
          </ac:spMkLst>
        </pc:spChg>
      </pc:sldChg>
      <pc:sldChg chg="addSp delSp modSp mod">
        <pc:chgData name="Dhamodharan T" userId="b762707efe6454df" providerId="LiveId" clId="{A68C08F6-225A-4538-B5BF-377B9FD79D15}" dt="2024-11-10T05:04:25.531" v="979" actId="115"/>
        <pc:sldMkLst>
          <pc:docMk/>
          <pc:sldMk cId="0" sldId="286"/>
        </pc:sldMkLst>
        <pc:spChg chg="del mod">
          <ac:chgData name="Dhamodharan T" userId="b762707efe6454df" providerId="LiveId" clId="{A68C08F6-225A-4538-B5BF-377B9FD79D15}" dt="2024-10-31T14:56:40.189" v="3" actId="478"/>
          <ac:spMkLst>
            <pc:docMk/>
            <pc:sldMk cId="0" sldId="286"/>
            <ac:spMk id="2" creationId="{00000000-0000-0000-0000-000000000000}"/>
          </ac:spMkLst>
        </pc:spChg>
        <pc:spChg chg="add mod">
          <ac:chgData name="Dhamodharan T" userId="b762707efe6454df" providerId="LiveId" clId="{A68C08F6-225A-4538-B5BF-377B9FD79D15}" dt="2024-11-10T04:52:22.118" v="877" actId="122"/>
          <ac:spMkLst>
            <pc:docMk/>
            <pc:sldMk cId="0" sldId="286"/>
            <ac:spMk id="2" creationId="{A92157BA-5A1B-A4F4-2143-B4D035994F62}"/>
          </ac:spMkLst>
        </pc:spChg>
        <pc:spChg chg="mod">
          <ac:chgData name="Dhamodharan T" userId="b762707efe6454df" providerId="LiveId" clId="{A68C08F6-225A-4538-B5BF-377B9FD79D15}" dt="2024-10-31T14:59:41.407" v="55" actId="14100"/>
          <ac:spMkLst>
            <pc:docMk/>
            <pc:sldMk cId="0" sldId="286"/>
            <ac:spMk id="3" creationId="{00000000-0000-0000-0000-000000000000}"/>
          </ac:spMkLst>
        </pc:spChg>
        <pc:spChg chg="add del mod">
          <ac:chgData name="Dhamodharan T" userId="b762707efe6454df" providerId="LiveId" clId="{A68C08F6-225A-4538-B5BF-377B9FD79D15}" dt="2024-10-31T15:15:38.425" v="250" actId="478"/>
          <ac:spMkLst>
            <pc:docMk/>
            <pc:sldMk cId="0" sldId="286"/>
            <ac:spMk id="4" creationId="{33FAD6C1-5BEE-8A55-D07C-9C9E56DF7082}"/>
          </ac:spMkLst>
        </pc:spChg>
        <pc:spChg chg="add del mod">
          <ac:chgData name="Dhamodharan T" userId="b762707efe6454df" providerId="LiveId" clId="{A68C08F6-225A-4538-B5BF-377B9FD79D15}" dt="2024-11-10T04:52:04.287" v="874" actId="478"/>
          <ac:spMkLst>
            <pc:docMk/>
            <pc:sldMk cId="0" sldId="286"/>
            <ac:spMk id="4" creationId="{FAFAE263-D534-E1F8-5A13-B68418C4A369}"/>
          </ac:spMkLst>
        </pc:spChg>
        <pc:spChg chg="mod">
          <ac:chgData name="Dhamodharan T" userId="b762707efe6454df" providerId="LiveId" clId="{A68C08F6-225A-4538-B5BF-377B9FD79D15}" dt="2024-11-10T04:48:33.137" v="839"/>
          <ac:spMkLst>
            <pc:docMk/>
            <pc:sldMk cId="0" sldId="286"/>
            <ac:spMk id="6" creationId="{00000000-0000-0000-0000-000000000000}"/>
          </ac:spMkLst>
        </pc:spChg>
        <pc:spChg chg="add mod">
          <ac:chgData name="Dhamodharan T" userId="b762707efe6454df" providerId="LiveId" clId="{A68C08F6-225A-4538-B5BF-377B9FD79D15}" dt="2024-11-10T05:02:30.335" v="957" actId="20577"/>
          <ac:spMkLst>
            <pc:docMk/>
            <pc:sldMk cId="0" sldId="286"/>
            <ac:spMk id="7" creationId="{D2029791-A4BA-056F-8B3E-D685DA2B6C4C}"/>
          </ac:spMkLst>
        </pc:spChg>
        <pc:spChg chg="add mod">
          <ac:chgData name="Dhamodharan T" userId="b762707efe6454df" providerId="LiveId" clId="{A68C08F6-225A-4538-B5BF-377B9FD79D15}" dt="2024-11-10T05:02:43.869" v="960" actId="20577"/>
          <ac:spMkLst>
            <pc:docMk/>
            <pc:sldMk cId="0" sldId="286"/>
            <ac:spMk id="8" creationId="{0A952F6F-5067-5FBA-89E0-F046A18B1A52}"/>
          </ac:spMkLst>
        </pc:spChg>
        <pc:spChg chg="add mod">
          <ac:chgData name="Dhamodharan T" userId="b762707efe6454df" providerId="LiveId" clId="{A68C08F6-225A-4538-B5BF-377B9FD79D15}" dt="2024-11-10T04:57:18.701" v="908"/>
          <ac:spMkLst>
            <pc:docMk/>
            <pc:sldMk cId="0" sldId="286"/>
            <ac:spMk id="9" creationId="{3DA15DCA-31BC-674D-64A1-F07C05188DB9}"/>
          </ac:spMkLst>
        </pc:spChg>
        <pc:spChg chg="mod">
          <ac:chgData name="Dhamodharan T" userId="b762707efe6454df" providerId="LiveId" clId="{A68C08F6-225A-4538-B5BF-377B9FD79D15}" dt="2024-11-10T05:04:25.531" v="979" actId="115"/>
          <ac:spMkLst>
            <pc:docMk/>
            <pc:sldMk cId="0" sldId="286"/>
            <ac:spMk id="10" creationId="{00000000-0000-0000-0000-000000000000}"/>
          </ac:spMkLst>
        </pc:spChg>
        <pc:spChg chg="add del mod">
          <ac:chgData name="Dhamodharan T" userId="b762707efe6454df" providerId="LiveId" clId="{A68C08F6-225A-4538-B5BF-377B9FD79D15}" dt="2024-11-10T04:58:52.639" v="915" actId="478"/>
          <ac:spMkLst>
            <pc:docMk/>
            <pc:sldMk cId="0" sldId="286"/>
            <ac:spMk id="12" creationId="{F5CB0CDC-D22B-BA0A-D2D8-76D413A55A19}"/>
          </ac:spMkLst>
        </pc:spChg>
        <pc:spChg chg="mod">
          <ac:chgData name="Dhamodharan T" userId="b762707efe6454df" providerId="LiveId" clId="{A68C08F6-225A-4538-B5BF-377B9FD79D15}" dt="2024-11-10T04:52:25.296" v="878" actId="122"/>
          <ac:spMkLst>
            <pc:docMk/>
            <pc:sldMk cId="0" sldId="286"/>
            <ac:spMk id="13" creationId="{00000000-0000-0000-0000-000000000000}"/>
          </ac:spMkLst>
        </pc:spChg>
        <pc:spChg chg="add del mod">
          <ac:chgData name="Dhamodharan T" userId="b762707efe6454df" providerId="LiveId" clId="{A68C08F6-225A-4538-B5BF-377B9FD79D15}" dt="2024-11-10T04:51:36.094" v="870" actId="478"/>
          <ac:spMkLst>
            <pc:docMk/>
            <pc:sldMk cId="0" sldId="286"/>
            <ac:spMk id="14" creationId="{00000000-0000-0000-0000-000000000000}"/>
          </ac:spMkLst>
        </pc:spChg>
        <pc:spChg chg="del mod">
          <ac:chgData name="Dhamodharan T" userId="b762707efe6454df" providerId="LiveId" clId="{A68C08F6-225A-4538-B5BF-377B9FD79D15}" dt="2024-11-10T04:52:51.012" v="879" actId="478"/>
          <ac:spMkLst>
            <pc:docMk/>
            <pc:sldMk cId="0" sldId="286"/>
            <ac:spMk id="15" creationId="{00000000-0000-0000-0000-000000000000}"/>
          </ac:spMkLst>
        </pc:spChg>
        <pc:spChg chg="del mod">
          <ac:chgData name="Dhamodharan T" userId="b762707efe6454df" providerId="LiveId" clId="{A68C08F6-225A-4538-B5BF-377B9FD79D15}" dt="2024-11-10T04:54:02.139" v="884" actId="478"/>
          <ac:spMkLst>
            <pc:docMk/>
            <pc:sldMk cId="0" sldId="286"/>
            <ac:spMk id="16" creationId="{00000000-0000-0000-0000-000000000000}"/>
          </ac:spMkLst>
        </pc:spChg>
        <pc:spChg chg="del mod">
          <ac:chgData name="Dhamodharan T" userId="b762707efe6454df" providerId="LiveId" clId="{A68C08F6-225A-4538-B5BF-377B9FD79D15}" dt="2024-11-10T04:54:06.999" v="885" actId="478"/>
          <ac:spMkLst>
            <pc:docMk/>
            <pc:sldMk cId="0" sldId="286"/>
            <ac:spMk id="17" creationId="{00000000-0000-0000-0000-000000000000}"/>
          </ac:spMkLst>
        </pc:spChg>
        <pc:spChg chg="mod">
          <ac:chgData name="Dhamodharan T" userId="b762707efe6454df" providerId="LiveId" clId="{A68C08F6-225A-4538-B5BF-377B9FD79D15}" dt="2024-11-10T04:59:48.189" v="937" actId="20577"/>
          <ac:spMkLst>
            <pc:docMk/>
            <pc:sldMk cId="0" sldId="286"/>
            <ac:spMk id="18" creationId="{00000000-0000-0000-0000-000000000000}"/>
          </ac:spMkLst>
        </pc:spChg>
        <pc:spChg chg="mod">
          <ac:chgData name="Dhamodharan T" userId="b762707efe6454df" providerId="LiveId" clId="{A68C08F6-225A-4538-B5BF-377B9FD79D15}" dt="2024-11-10T05:01:29.912" v="956" actId="20577"/>
          <ac:spMkLst>
            <pc:docMk/>
            <pc:sldMk cId="0" sldId="286"/>
            <ac:spMk id="19" creationId="{00000000-0000-0000-0000-000000000000}"/>
          </ac:spMkLst>
        </pc:spChg>
        <pc:grpChg chg="mod">
          <ac:chgData name="Dhamodharan T" userId="b762707efe6454df" providerId="LiveId" clId="{A68C08F6-225A-4538-B5BF-377B9FD79D15}" dt="2024-10-31T15:23:22.005" v="400" actId="14100"/>
          <ac:grpSpMkLst>
            <pc:docMk/>
            <pc:sldMk cId="0" sldId="286"/>
            <ac:grpSpMk id="5" creationId="{00000000-0000-0000-0000-000000000000}"/>
          </ac:grpSpMkLst>
        </pc:grpChg>
        <pc:picChg chg="mod">
          <ac:chgData name="Dhamodharan T" userId="b762707efe6454df" providerId="LiveId" clId="{A68C08F6-225A-4538-B5BF-377B9FD79D15}" dt="2024-10-31T15:23:22.005" v="400" actId="14100"/>
          <ac:picMkLst>
            <pc:docMk/>
            <pc:sldMk cId="0" sldId="286"/>
            <ac:picMk id="5122" creationId="{00000000-0000-0000-0000-000000000000}"/>
          </ac:picMkLst>
        </pc:picChg>
      </pc:sldChg>
      <pc:sldChg chg="addSp delSp modSp mod modAnim">
        <pc:chgData name="Dhamodharan T" userId="b762707efe6454df" providerId="LiveId" clId="{A68C08F6-225A-4538-B5BF-377B9FD79D15}" dt="2024-11-12T04:41:58.935" v="1507"/>
        <pc:sldMkLst>
          <pc:docMk/>
          <pc:sldMk cId="0" sldId="287"/>
        </pc:sldMkLst>
        <pc:spChg chg="mod ord">
          <ac:chgData name="Dhamodharan T" userId="b762707efe6454df" providerId="LiveId" clId="{A68C08F6-225A-4538-B5BF-377B9FD79D15}" dt="2024-11-10T06:05:14.313" v="1409" actId="166"/>
          <ac:spMkLst>
            <pc:docMk/>
            <pc:sldMk cId="0" sldId="287"/>
            <ac:spMk id="2" creationId="{00000000-0000-0000-0000-000000000000}"/>
          </ac:spMkLst>
        </pc:spChg>
        <pc:spChg chg="del">
          <ac:chgData name="Dhamodharan T" userId="b762707efe6454df" providerId="LiveId" clId="{A68C08F6-225A-4538-B5BF-377B9FD79D15}" dt="2024-10-31T15:00:07.824" v="59" actId="478"/>
          <ac:spMkLst>
            <pc:docMk/>
            <pc:sldMk cId="0" sldId="287"/>
            <ac:spMk id="3" creationId="{00000000-0000-0000-0000-000000000000}"/>
          </ac:spMkLst>
        </pc:spChg>
        <pc:spChg chg="mod">
          <ac:chgData name="Dhamodharan T" userId="b762707efe6454df" providerId="LiveId" clId="{A68C08F6-225A-4538-B5BF-377B9FD79D15}" dt="2024-11-10T05:31:54.684" v="1065" actId="20577"/>
          <ac:spMkLst>
            <pc:docMk/>
            <pc:sldMk cId="0" sldId="287"/>
            <ac:spMk id="5" creationId="{00000000-0000-0000-0000-000000000000}"/>
          </ac:spMkLst>
        </pc:spChg>
        <pc:spChg chg="del">
          <ac:chgData name="Dhamodharan T" userId="b762707efe6454df" providerId="LiveId" clId="{A68C08F6-225A-4538-B5BF-377B9FD79D15}" dt="2024-10-31T14:57:02.729" v="5" actId="478"/>
          <ac:spMkLst>
            <pc:docMk/>
            <pc:sldMk cId="0" sldId="287"/>
            <ac:spMk id="6" creationId="{00000000-0000-0000-0000-000000000000}"/>
          </ac:spMkLst>
        </pc:spChg>
        <pc:spChg chg="add mod">
          <ac:chgData name="Dhamodharan T" userId="b762707efe6454df" providerId="LiveId" clId="{A68C08F6-225A-4538-B5BF-377B9FD79D15}" dt="2024-11-12T04:38:23.722" v="1498" actId="1036"/>
          <ac:spMkLst>
            <pc:docMk/>
            <pc:sldMk cId="0" sldId="287"/>
            <ac:spMk id="12" creationId="{EE77D1F9-AD9E-1121-0695-2DC0793297A6}"/>
          </ac:spMkLst>
        </pc:spChg>
        <pc:spChg chg="add del mod">
          <ac:chgData name="Dhamodharan T" userId="b762707efe6454df" providerId="LiveId" clId="{A68C08F6-225A-4538-B5BF-377B9FD79D15}" dt="2024-11-10T05:51:55.351" v="1282" actId="478"/>
          <ac:spMkLst>
            <pc:docMk/>
            <pc:sldMk cId="0" sldId="287"/>
            <ac:spMk id="13" creationId="{11F6DC92-8429-4B0B-DEA0-A3C07C8101F7}"/>
          </ac:spMkLst>
        </pc:spChg>
        <pc:spChg chg="add del mod">
          <ac:chgData name="Dhamodharan T" userId="b762707efe6454df" providerId="LiveId" clId="{A68C08F6-225A-4538-B5BF-377B9FD79D15}" dt="2024-11-10T05:43:17.090" v="1173" actId="478"/>
          <ac:spMkLst>
            <pc:docMk/>
            <pc:sldMk cId="0" sldId="287"/>
            <ac:spMk id="14" creationId="{715FC9DF-494D-4A84-FCED-7514B715D095}"/>
          </ac:spMkLst>
        </pc:spChg>
        <pc:spChg chg="add del mod">
          <ac:chgData name="Dhamodharan T" userId="b762707efe6454df" providerId="LiveId" clId="{A68C08F6-225A-4538-B5BF-377B9FD79D15}" dt="2024-11-10T05:46:15.198" v="1207" actId="478"/>
          <ac:spMkLst>
            <pc:docMk/>
            <pc:sldMk cId="0" sldId="287"/>
            <ac:spMk id="15" creationId="{68F1D637-F743-B4C8-31D6-64AE0B331E6F}"/>
          </ac:spMkLst>
        </pc:spChg>
        <pc:spChg chg="add del mod">
          <ac:chgData name="Dhamodharan T" userId="b762707efe6454df" providerId="LiveId" clId="{A68C08F6-225A-4538-B5BF-377B9FD79D15}" dt="2024-11-10T05:47:28.440" v="1219" actId="478"/>
          <ac:spMkLst>
            <pc:docMk/>
            <pc:sldMk cId="0" sldId="287"/>
            <ac:spMk id="16" creationId="{BFA6E36C-76B9-AE40-F3EE-555F6BED92C2}"/>
          </ac:spMkLst>
        </pc:spChg>
        <pc:spChg chg="add del">
          <ac:chgData name="Dhamodharan T" userId="b762707efe6454df" providerId="LiveId" clId="{A68C08F6-225A-4538-B5BF-377B9FD79D15}" dt="2024-11-10T05:46:55.586" v="1209" actId="478"/>
          <ac:spMkLst>
            <pc:docMk/>
            <pc:sldMk cId="0" sldId="287"/>
            <ac:spMk id="17" creationId="{AF104D85-E9C2-D6C5-4A48-89030ADD4B67}"/>
          </ac:spMkLst>
        </pc:spChg>
        <pc:spChg chg="add del mod">
          <ac:chgData name="Dhamodharan T" userId="b762707efe6454df" providerId="LiveId" clId="{A68C08F6-225A-4538-B5BF-377B9FD79D15}" dt="2024-11-10T05:50:11.020" v="1255" actId="478"/>
          <ac:spMkLst>
            <pc:docMk/>
            <pc:sldMk cId="0" sldId="287"/>
            <ac:spMk id="18" creationId="{75345E14-38D1-AD9C-EF0E-6EF6FBA01941}"/>
          </ac:spMkLst>
        </pc:spChg>
        <pc:spChg chg="add mod">
          <ac:chgData name="Dhamodharan T" userId="b762707efe6454df" providerId="LiveId" clId="{A68C08F6-225A-4538-B5BF-377B9FD79D15}" dt="2024-11-12T04:37:56.216" v="1491" actId="14100"/>
          <ac:spMkLst>
            <pc:docMk/>
            <pc:sldMk cId="0" sldId="287"/>
            <ac:spMk id="19" creationId="{45B94438-DC3B-0863-C1DA-60CA9CD09AA6}"/>
          </ac:spMkLst>
        </pc:spChg>
        <pc:spChg chg="add mod">
          <ac:chgData name="Dhamodharan T" userId="b762707efe6454df" providerId="LiveId" clId="{A68C08F6-225A-4538-B5BF-377B9FD79D15}" dt="2024-11-12T04:39:31.017" v="1502" actId="14100"/>
          <ac:spMkLst>
            <pc:docMk/>
            <pc:sldMk cId="0" sldId="287"/>
            <ac:spMk id="20" creationId="{2A74D531-2D0A-A712-24BF-DA3B1F17B328}"/>
          </ac:spMkLst>
        </pc:spChg>
        <pc:spChg chg="add mod">
          <ac:chgData name="Dhamodharan T" userId="b762707efe6454df" providerId="LiveId" clId="{A68C08F6-225A-4538-B5BF-377B9FD79D15}" dt="2024-11-12T04:37:31.435" v="1486" actId="208"/>
          <ac:spMkLst>
            <pc:docMk/>
            <pc:sldMk cId="0" sldId="287"/>
            <ac:spMk id="22" creationId="{B53C6EBA-2099-5132-D576-481347E31CDA}"/>
          </ac:spMkLst>
        </pc:spChg>
        <pc:spChg chg="add mod">
          <ac:chgData name="Dhamodharan T" userId="b762707efe6454df" providerId="LiveId" clId="{A68C08F6-225A-4538-B5BF-377B9FD79D15}" dt="2024-11-12T04:38:32.790" v="1499" actId="14100"/>
          <ac:spMkLst>
            <pc:docMk/>
            <pc:sldMk cId="0" sldId="287"/>
            <ac:spMk id="23" creationId="{6D4B9AD1-6CFF-6E2B-2C6C-02D97C0D0D76}"/>
          </ac:spMkLst>
        </pc:spChg>
        <pc:spChg chg="add mod">
          <ac:chgData name="Dhamodharan T" userId="b762707efe6454df" providerId="LiveId" clId="{A68C08F6-225A-4538-B5BF-377B9FD79D15}" dt="2024-11-12T04:38:03.266" v="1492" actId="14100"/>
          <ac:spMkLst>
            <pc:docMk/>
            <pc:sldMk cId="0" sldId="287"/>
            <ac:spMk id="24" creationId="{39C590AE-F048-F339-F02E-C4786EB8CCF9}"/>
          </ac:spMkLst>
        </pc:spChg>
        <pc:spChg chg="add mod">
          <ac:chgData name="Dhamodharan T" userId="b762707efe6454df" providerId="LiveId" clId="{A68C08F6-225A-4538-B5BF-377B9FD79D15}" dt="2024-11-12T04:38:46.178" v="1501" actId="14100"/>
          <ac:spMkLst>
            <pc:docMk/>
            <pc:sldMk cId="0" sldId="287"/>
            <ac:spMk id="25" creationId="{1575AB02-F146-C1B7-7670-89097726AF17}"/>
          </ac:spMkLst>
        </pc:spChg>
        <pc:spChg chg="add mod ord">
          <ac:chgData name="Dhamodharan T" userId="b762707efe6454df" providerId="LiveId" clId="{A68C08F6-225A-4538-B5BF-377B9FD79D15}" dt="2024-11-11T13:22:25.328" v="1468" actId="1035"/>
          <ac:spMkLst>
            <pc:docMk/>
            <pc:sldMk cId="0" sldId="287"/>
            <ac:spMk id="26" creationId="{053FEE10-1218-A1B5-8E91-0EECADF0F043}"/>
          </ac:spMkLst>
        </pc:spChg>
        <pc:picChg chg="add mod">
          <ac:chgData name="Dhamodharan T" userId="b762707efe6454df" providerId="LiveId" clId="{A68C08F6-225A-4538-B5BF-377B9FD79D15}" dt="2024-11-10T06:05:24.308" v="1411" actId="1076"/>
          <ac:picMkLst>
            <pc:docMk/>
            <pc:sldMk cId="0" sldId="287"/>
            <ac:picMk id="3" creationId="{3DD6E58E-197A-341E-5E05-2D19F8C3593D}"/>
          </ac:picMkLst>
        </pc:picChg>
        <pc:picChg chg="add mod">
          <ac:chgData name="Dhamodharan T" userId="b762707efe6454df" providerId="LiveId" clId="{A68C08F6-225A-4538-B5BF-377B9FD79D15}" dt="2024-11-10T05:23:40.465" v="1026" actId="1076"/>
          <ac:picMkLst>
            <pc:docMk/>
            <pc:sldMk cId="0" sldId="287"/>
            <ac:picMk id="6" creationId="{6BBBE16C-FCCA-1DDF-1026-2C162571EA6E}"/>
          </ac:picMkLst>
        </pc:picChg>
        <pc:picChg chg="add del mod">
          <ac:chgData name="Dhamodharan T" userId="b762707efe6454df" providerId="LiveId" clId="{A68C08F6-225A-4538-B5BF-377B9FD79D15}" dt="2024-11-10T04:18:06.225" v="660" actId="478"/>
          <ac:picMkLst>
            <pc:docMk/>
            <pc:sldMk cId="0" sldId="287"/>
            <ac:picMk id="7" creationId="{A6405BE0-B193-E7DE-4678-E7305630777B}"/>
          </ac:picMkLst>
        </pc:picChg>
        <pc:picChg chg="add mod">
          <ac:chgData name="Dhamodharan T" userId="b762707efe6454df" providerId="LiveId" clId="{A68C08F6-225A-4538-B5BF-377B9FD79D15}" dt="2024-11-10T05:37:07.435" v="1102" actId="1037"/>
          <ac:picMkLst>
            <pc:docMk/>
            <pc:sldMk cId="0" sldId="287"/>
            <ac:picMk id="8" creationId="{39D573E4-74AF-BAC6-6EE4-CE08C92CCFC6}"/>
          </ac:picMkLst>
        </pc:picChg>
        <pc:picChg chg="add mod modCrop">
          <ac:chgData name="Dhamodharan T" userId="b762707efe6454df" providerId="LiveId" clId="{A68C08F6-225A-4538-B5BF-377B9FD79D15}" dt="2024-11-10T05:53:16.610" v="1306" actId="1038"/>
          <ac:picMkLst>
            <pc:docMk/>
            <pc:sldMk cId="0" sldId="287"/>
            <ac:picMk id="9" creationId="{F4123301-4448-A71B-C22E-DDB2C421553E}"/>
          </ac:picMkLst>
        </pc:picChg>
        <pc:picChg chg="add mod">
          <ac:chgData name="Dhamodharan T" userId="b762707efe6454df" providerId="LiveId" clId="{A68C08F6-225A-4538-B5BF-377B9FD79D15}" dt="2024-11-10T05:43:39.981" v="1175" actId="1076"/>
          <ac:picMkLst>
            <pc:docMk/>
            <pc:sldMk cId="0" sldId="287"/>
            <ac:picMk id="10" creationId="{32928E30-3B0E-72D6-1D3F-F4AFD6B58F13}"/>
          </ac:picMkLst>
        </pc:picChg>
        <pc:picChg chg="add mod modCrop">
          <ac:chgData name="Dhamodharan T" userId="b762707efe6454df" providerId="LiveId" clId="{A68C08F6-225A-4538-B5BF-377B9FD79D15}" dt="2024-11-10T05:35:21.141" v="1088" actId="1076"/>
          <ac:picMkLst>
            <pc:docMk/>
            <pc:sldMk cId="0" sldId="287"/>
            <ac:picMk id="11" creationId="{37DB45A3-D022-6960-66C6-834E273594AA}"/>
          </ac:picMkLst>
        </pc:picChg>
        <pc:picChg chg="add mod">
          <ac:chgData name="Dhamodharan T" userId="b762707efe6454df" providerId="LiveId" clId="{A68C08F6-225A-4538-B5BF-377B9FD79D15}" dt="2024-11-10T05:35:28.105" v="1091" actId="1076"/>
          <ac:picMkLst>
            <pc:docMk/>
            <pc:sldMk cId="0" sldId="287"/>
            <ac:picMk id="1026" creationId="{BD7F8A86-B0F7-2506-0EC6-8606E953DA5A}"/>
          </ac:picMkLst>
        </pc:picChg>
      </pc:sldChg>
      <pc:sldChg chg="addSp delSp modSp mod modAnim">
        <pc:chgData name="Dhamodharan T" userId="b762707efe6454df" providerId="LiveId" clId="{A68C08F6-225A-4538-B5BF-377B9FD79D15}" dt="2024-11-12T04:59:46.939" v="1609" actId="1076"/>
        <pc:sldMkLst>
          <pc:docMk/>
          <pc:sldMk cId="0" sldId="290"/>
        </pc:sldMkLst>
        <pc:picChg chg="del mod">
          <ac:chgData name="Dhamodharan T" userId="b762707efe6454df" providerId="LiveId" clId="{A68C08F6-225A-4538-B5BF-377B9FD79D15}" dt="2024-11-10T06:15:03.765" v="1420" actId="478"/>
          <ac:picMkLst>
            <pc:docMk/>
            <pc:sldMk cId="0" sldId="290"/>
            <ac:picMk id="5" creationId="{00000000-0000-0000-0000-000000000000}"/>
          </ac:picMkLst>
        </pc:picChg>
        <pc:picChg chg="add mod">
          <ac:chgData name="Dhamodharan T" userId="b762707efe6454df" providerId="LiveId" clId="{A68C08F6-225A-4538-B5BF-377B9FD79D15}" dt="2024-11-12T04:58:09.504" v="1599" actId="1076"/>
          <ac:picMkLst>
            <pc:docMk/>
            <pc:sldMk cId="0" sldId="290"/>
            <ac:picMk id="5" creationId="{FBBC0178-9009-7DAF-53C7-9E879B1F2F20}"/>
          </ac:picMkLst>
        </pc:picChg>
        <pc:picChg chg="add mod">
          <ac:chgData name="Dhamodharan T" userId="b762707efe6454df" providerId="LiveId" clId="{A68C08F6-225A-4538-B5BF-377B9FD79D15}" dt="2024-11-12T04:50:33.851" v="1527" actId="732"/>
          <ac:picMkLst>
            <pc:docMk/>
            <pc:sldMk cId="0" sldId="290"/>
            <ac:picMk id="6" creationId="{4F239AD1-50EE-C18D-75AA-2D7300A2D23F}"/>
          </ac:picMkLst>
        </pc:picChg>
        <pc:picChg chg="add del mod">
          <ac:chgData name="Dhamodharan T" userId="b762707efe6454df" providerId="LiveId" clId="{A68C08F6-225A-4538-B5BF-377B9FD79D15}" dt="2024-11-10T06:16:20.127" v="1426" actId="478"/>
          <ac:picMkLst>
            <pc:docMk/>
            <pc:sldMk cId="0" sldId="290"/>
            <ac:picMk id="6" creationId="{675014CC-8AC7-5232-E1D3-88210A0804B9}"/>
          </ac:picMkLst>
        </pc:picChg>
        <pc:picChg chg="add mod">
          <ac:chgData name="Dhamodharan T" userId="b762707efe6454df" providerId="LiveId" clId="{A68C08F6-225A-4538-B5BF-377B9FD79D15}" dt="2024-11-12T04:59:46.939" v="1609" actId="1076"/>
          <ac:picMkLst>
            <pc:docMk/>
            <pc:sldMk cId="0" sldId="290"/>
            <ac:picMk id="7" creationId="{123E4298-3D0A-A0C8-46C8-EFBF2C3114D0}"/>
          </ac:picMkLst>
        </pc:picChg>
        <pc:picChg chg="add mod">
          <ac:chgData name="Dhamodharan T" userId="b762707efe6454df" providerId="LiveId" clId="{A68C08F6-225A-4538-B5BF-377B9FD79D15}" dt="2024-11-12T04:58:57.757" v="1608" actId="1076"/>
          <ac:picMkLst>
            <pc:docMk/>
            <pc:sldMk cId="0" sldId="290"/>
            <ac:picMk id="2050" creationId="{3EE7610C-4A14-54E5-A66F-D80A6D59D5CD}"/>
          </ac:picMkLst>
        </pc:picChg>
      </pc:sldChg>
      <pc:sldChg chg="addSp delSp modSp mod modAnim">
        <pc:chgData name="Dhamodharan T" userId="b762707efe6454df" providerId="LiveId" clId="{A68C08F6-225A-4538-B5BF-377B9FD79D15}" dt="2024-11-10T04:43:44.208" v="838" actId="478"/>
        <pc:sldMkLst>
          <pc:docMk/>
          <pc:sldMk cId="0" sldId="292"/>
        </pc:sldMkLst>
        <pc:spChg chg="mod">
          <ac:chgData name="Dhamodharan T" userId="b762707efe6454df" providerId="LiveId" clId="{A68C08F6-225A-4538-B5BF-377B9FD79D15}" dt="2024-10-31T14:58:18.014" v="23" actId="1036"/>
          <ac:spMkLst>
            <pc:docMk/>
            <pc:sldMk cId="0" sldId="292"/>
            <ac:spMk id="2" creationId="{00000000-0000-0000-0000-000000000000}"/>
          </ac:spMkLst>
        </pc:spChg>
        <pc:spChg chg="del">
          <ac:chgData name="Dhamodharan T" userId="b762707efe6454df" providerId="LiveId" clId="{A68C08F6-225A-4538-B5BF-377B9FD79D15}" dt="2024-10-31T15:00:16.962" v="61" actId="478"/>
          <ac:spMkLst>
            <pc:docMk/>
            <pc:sldMk cId="0" sldId="292"/>
            <ac:spMk id="3" creationId="{00000000-0000-0000-0000-000000000000}"/>
          </ac:spMkLst>
        </pc:spChg>
        <pc:spChg chg="mod">
          <ac:chgData name="Dhamodharan T" userId="b762707efe6454df" providerId="LiveId" clId="{A68C08F6-225A-4538-B5BF-377B9FD79D15}" dt="2024-10-31T15:06:37.137" v="140" actId="1076"/>
          <ac:spMkLst>
            <pc:docMk/>
            <pc:sldMk cId="0" sldId="292"/>
            <ac:spMk id="5" creationId="{00000000-0000-0000-0000-000000000000}"/>
          </ac:spMkLst>
        </pc:spChg>
        <pc:spChg chg="del">
          <ac:chgData name="Dhamodharan T" userId="b762707efe6454df" providerId="LiveId" clId="{A68C08F6-225A-4538-B5BF-377B9FD79D15}" dt="2024-10-31T14:57:09.089" v="6" actId="478"/>
          <ac:spMkLst>
            <pc:docMk/>
            <pc:sldMk cId="0" sldId="292"/>
            <ac:spMk id="6" creationId="{00000000-0000-0000-0000-000000000000}"/>
          </ac:spMkLst>
        </pc:spChg>
        <pc:graphicFrameChg chg="add del">
          <ac:chgData name="Dhamodharan T" userId="b762707efe6454df" providerId="LiveId" clId="{A68C08F6-225A-4538-B5BF-377B9FD79D15}" dt="2024-11-10T04:43:44.208" v="838" actId="478"/>
          <ac:graphicFrameMkLst>
            <pc:docMk/>
            <pc:sldMk cId="0" sldId="292"/>
            <ac:graphicFrameMk id="13" creationId="{416C5989-D4AF-975D-DE69-0ABE491E2482}"/>
          </ac:graphicFrameMkLst>
        </pc:graphicFrameChg>
        <pc:picChg chg="add mod modCrop">
          <ac:chgData name="Dhamodharan T" userId="b762707efe6454df" providerId="LiveId" clId="{A68C08F6-225A-4538-B5BF-377B9FD79D15}" dt="2024-11-10T04:34:23.905" v="756" actId="732"/>
          <ac:picMkLst>
            <pc:docMk/>
            <pc:sldMk cId="0" sldId="292"/>
            <ac:picMk id="3" creationId="{706EF6FC-2AEF-0643-C6F1-5594170AC956}"/>
          </ac:picMkLst>
        </pc:picChg>
        <pc:picChg chg="add mod modCrop">
          <ac:chgData name="Dhamodharan T" userId="b762707efe6454df" providerId="LiveId" clId="{A68C08F6-225A-4538-B5BF-377B9FD79D15}" dt="2024-11-10T04:38:58.131" v="823" actId="732"/>
          <ac:picMkLst>
            <pc:docMk/>
            <pc:sldMk cId="0" sldId="292"/>
            <ac:picMk id="6" creationId="{E4BB5D53-959B-200B-5DA9-4414B4D07563}"/>
          </ac:picMkLst>
        </pc:picChg>
        <pc:picChg chg="add mod modCrop">
          <ac:chgData name="Dhamodharan T" userId="b762707efe6454df" providerId="LiveId" clId="{A68C08F6-225A-4538-B5BF-377B9FD79D15}" dt="2024-11-10T04:38:08.923" v="805" actId="732"/>
          <ac:picMkLst>
            <pc:docMk/>
            <pc:sldMk cId="0" sldId="292"/>
            <ac:picMk id="7" creationId="{D4FD5BD0-2C08-B63B-853B-7D758655A94E}"/>
          </ac:picMkLst>
        </pc:picChg>
        <pc:picChg chg="add mod modCrop">
          <ac:chgData name="Dhamodharan T" userId="b762707efe6454df" providerId="LiveId" clId="{A68C08F6-225A-4538-B5BF-377B9FD79D15}" dt="2024-11-10T04:38:11.236" v="813" actId="1076"/>
          <ac:picMkLst>
            <pc:docMk/>
            <pc:sldMk cId="0" sldId="292"/>
            <ac:picMk id="8" creationId="{F7D88EEC-3B34-1326-F63B-D2075A154B58}"/>
          </ac:picMkLst>
        </pc:picChg>
        <pc:picChg chg="add mod modCrop">
          <ac:chgData name="Dhamodharan T" userId="b762707efe6454df" providerId="LiveId" clId="{A68C08F6-225A-4538-B5BF-377B9FD79D15}" dt="2024-11-10T04:38:11.995" v="815" actId="1076"/>
          <ac:picMkLst>
            <pc:docMk/>
            <pc:sldMk cId="0" sldId="292"/>
            <ac:picMk id="9" creationId="{74C2FDE1-9C80-23FD-D1F3-7F0E4B4C1AE9}"/>
          </ac:picMkLst>
        </pc:picChg>
        <pc:picChg chg="add mod modCrop">
          <ac:chgData name="Dhamodharan T" userId="b762707efe6454df" providerId="LiveId" clId="{A68C08F6-225A-4538-B5BF-377B9FD79D15}" dt="2024-11-10T04:39:42.867" v="828" actId="732"/>
          <ac:picMkLst>
            <pc:docMk/>
            <pc:sldMk cId="0" sldId="292"/>
            <ac:picMk id="10" creationId="{7BC454C9-BE5D-A1F6-D9B2-B26D8DD0BD57}"/>
          </ac:picMkLst>
        </pc:picChg>
        <pc:picChg chg="add mod modCrop">
          <ac:chgData name="Dhamodharan T" userId="b762707efe6454df" providerId="LiveId" clId="{A68C08F6-225A-4538-B5BF-377B9FD79D15}" dt="2024-11-10T04:41:45.362" v="836" actId="732"/>
          <ac:picMkLst>
            <pc:docMk/>
            <pc:sldMk cId="0" sldId="292"/>
            <ac:picMk id="11" creationId="{28B4CA34-B634-21E8-FD99-5019B2BFF237}"/>
          </ac:picMkLst>
        </pc:picChg>
        <pc:picChg chg="add mod modCrop">
          <ac:chgData name="Dhamodharan T" userId="b762707efe6454df" providerId="LiveId" clId="{A68C08F6-225A-4538-B5BF-377B9FD79D15}" dt="2024-11-10T04:41:34.176" v="835" actId="732"/>
          <ac:picMkLst>
            <pc:docMk/>
            <pc:sldMk cId="0" sldId="292"/>
            <ac:picMk id="12" creationId="{460F80EE-CACB-178A-C98A-DDF40C8C296C}"/>
          </ac:picMkLst>
        </pc:picChg>
      </pc:sldChg>
      <pc:sldChg chg="addSp delSp modSp mod">
        <pc:chgData name="Dhamodharan T" userId="b762707efe6454df" providerId="LiveId" clId="{A68C08F6-225A-4538-B5BF-377B9FD79D15}" dt="2024-10-31T15:09:40.337" v="185" actId="20577"/>
        <pc:sldMkLst>
          <pc:docMk/>
          <pc:sldMk cId="0" sldId="293"/>
        </pc:sldMkLst>
        <pc:spChg chg="mod">
          <ac:chgData name="Dhamodharan T" userId="b762707efe6454df" providerId="LiveId" clId="{A68C08F6-225A-4538-B5BF-377B9FD79D15}" dt="2024-10-31T15:09:30.923" v="182" actId="1076"/>
          <ac:spMkLst>
            <pc:docMk/>
            <pc:sldMk cId="0" sldId="293"/>
            <ac:spMk id="2" creationId="{00000000-0000-0000-0000-000000000000}"/>
          </ac:spMkLst>
        </pc:spChg>
        <pc:spChg chg="del">
          <ac:chgData name="Dhamodharan T" userId="b762707efe6454df" providerId="LiveId" clId="{A68C08F6-225A-4538-B5BF-377B9FD79D15}" dt="2024-10-31T15:00:36.930" v="65" actId="478"/>
          <ac:spMkLst>
            <pc:docMk/>
            <pc:sldMk cId="0" sldId="293"/>
            <ac:spMk id="3" creationId="{00000000-0000-0000-0000-000000000000}"/>
          </ac:spMkLst>
        </pc:spChg>
        <pc:spChg chg="mod">
          <ac:chgData name="Dhamodharan T" userId="b762707efe6454df" providerId="LiveId" clId="{A68C08F6-225A-4538-B5BF-377B9FD79D15}" dt="2024-10-31T15:09:26.888" v="180" actId="1076"/>
          <ac:spMkLst>
            <pc:docMk/>
            <pc:sldMk cId="0" sldId="293"/>
            <ac:spMk id="5" creationId="{00000000-0000-0000-0000-000000000000}"/>
          </ac:spMkLst>
        </pc:spChg>
        <pc:spChg chg="add del">
          <ac:chgData name="Dhamodharan T" userId="b762707efe6454df" providerId="LiveId" clId="{A68C08F6-225A-4538-B5BF-377B9FD79D15}" dt="2024-10-31T14:57:37.672" v="13" actId="478"/>
          <ac:spMkLst>
            <pc:docMk/>
            <pc:sldMk cId="0" sldId="293"/>
            <ac:spMk id="6" creationId="{00000000-0000-0000-0000-000000000000}"/>
          </ac:spMkLst>
        </pc:spChg>
        <pc:spChg chg="add mod">
          <ac:chgData name="Dhamodharan T" userId="b762707efe6454df" providerId="LiveId" clId="{A68C08F6-225A-4538-B5BF-377B9FD79D15}" dt="2024-10-31T15:09:40.337" v="185" actId="20577"/>
          <ac:spMkLst>
            <pc:docMk/>
            <pc:sldMk cId="0" sldId="293"/>
            <ac:spMk id="7" creationId="{D64A74EE-2807-9228-2531-9272B4EAA1EE}"/>
          </ac:spMkLst>
        </pc:spChg>
      </pc:sldChg>
      <pc:sldChg chg="addSp delSp modSp mod">
        <pc:chgData name="Dhamodharan T" userId="b762707efe6454df" providerId="LiveId" clId="{A68C08F6-225A-4538-B5BF-377B9FD79D15}" dt="2024-10-31T15:14:20.473" v="242" actId="6549"/>
        <pc:sldMkLst>
          <pc:docMk/>
          <pc:sldMk cId="0" sldId="294"/>
        </pc:sldMkLst>
        <pc:spChg chg="add del mod">
          <ac:chgData name="Dhamodharan T" userId="b762707efe6454df" providerId="LiveId" clId="{A68C08F6-225A-4538-B5BF-377B9FD79D15}" dt="2024-10-31T15:13:58.602" v="239" actId="108"/>
          <ac:spMkLst>
            <pc:docMk/>
            <pc:sldMk cId="0" sldId="294"/>
            <ac:spMk id="2" creationId="{00000000-0000-0000-0000-000000000000}"/>
          </ac:spMkLst>
        </pc:spChg>
        <pc:spChg chg="del">
          <ac:chgData name="Dhamodharan T" userId="b762707efe6454df" providerId="LiveId" clId="{A68C08F6-225A-4538-B5BF-377B9FD79D15}" dt="2024-10-31T15:00:28.483" v="64" actId="478"/>
          <ac:spMkLst>
            <pc:docMk/>
            <pc:sldMk cId="0" sldId="294"/>
            <ac:spMk id="3" creationId="{00000000-0000-0000-0000-000000000000}"/>
          </ac:spMkLst>
        </pc:spChg>
        <pc:spChg chg="mod">
          <ac:chgData name="Dhamodharan T" userId="b762707efe6454df" providerId="LiveId" clId="{A68C08F6-225A-4538-B5BF-377B9FD79D15}" dt="2024-10-31T15:10:09.199" v="188" actId="1076"/>
          <ac:spMkLst>
            <pc:docMk/>
            <pc:sldMk cId="0" sldId="294"/>
            <ac:spMk id="5" creationId="{00000000-0000-0000-0000-000000000000}"/>
          </ac:spMkLst>
        </pc:spChg>
        <pc:spChg chg="del">
          <ac:chgData name="Dhamodharan T" userId="b762707efe6454df" providerId="LiveId" clId="{A68C08F6-225A-4538-B5BF-377B9FD79D15}" dt="2024-10-31T14:57:20.647" v="7" actId="478"/>
          <ac:spMkLst>
            <pc:docMk/>
            <pc:sldMk cId="0" sldId="294"/>
            <ac:spMk id="6" creationId="{00000000-0000-0000-0000-000000000000}"/>
          </ac:spMkLst>
        </pc:spChg>
        <pc:spChg chg="add mod">
          <ac:chgData name="Dhamodharan T" userId="b762707efe6454df" providerId="LiveId" clId="{A68C08F6-225A-4538-B5BF-377B9FD79D15}" dt="2024-10-31T15:14:20.473" v="242" actId="6549"/>
          <ac:spMkLst>
            <pc:docMk/>
            <pc:sldMk cId="0" sldId="294"/>
            <ac:spMk id="7" creationId="{1180F12D-9389-094F-8AEA-411742D850DF}"/>
          </ac:spMkLst>
        </pc:spChg>
        <pc:spChg chg="add mod">
          <ac:chgData name="Dhamodharan T" userId="b762707efe6454df" providerId="LiveId" clId="{A68C08F6-225A-4538-B5BF-377B9FD79D15}" dt="2024-10-31T15:13:06.088" v="231" actId="1076"/>
          <ac:spMkLst>
            <pc:docMk/>
            <pc:sldMk cId="0" sldId="294"/>
            <ac:spMk id="8" creationId="{F3A4980E-C428-FFD4-CA90-F95C775C40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8C58F-BF24-4EC9-BB5A-E3367BD532E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7B27A-81F9-4AD6-989F-65574500B33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632427"/>
            <a:ext cx="8915400" cy="705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50000"/>
              </a:lnSpc>
              <a:spcBef>
                <a:spcPts val="1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434" y="6381394"/>
            <a:ext cx="101441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0"/>
          <p:cNvSpPr txBox="1"/>
          <p:nvPr/>
        </p:nvSpPr>
        <p:spPr>
          <a:xfrm>
            <a:off x="-1066800" y="1447800"/>
            <a:ext cx="12344400" cy="8966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                                     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72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sz="7200" b="1" spc="-5" dirty="0">
                <a:latin typeface="Arial" panose="020B0604020202020204"/>
                <a:cs typeface="Arial" panose="020B0604020202020204"/>
              </a:rPr>
              <a:t>Chatbot for College</a:t>
            </a:r>
            <a:r>
              <a:rPr lang="en-US" sz="72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		</a:t>
            </a:r>
            <a:endParaRPr lang="en-IN" sz="7200" b="1" spc="-5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7200" b="1" spc="-5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7200" b="1" spc="-5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7200" b="1" spc="-5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                                                                                                         </a:t>
            </a:r>
          </a:p>
          <a:p>
            <a:pPr marL="12700">
              <a:spcBef>
                <a:spcPts val="100"/>
              </a:spcBef>
            </a:pPr>
            <a:r>
              <a:rPr lang="en-US" sz="72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 </a:t>
            </a:r>
            <a:endParaRPr lang="en-US" sz="72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8756" y="2332685"/>
            <a:ext cx="7786488" cy="2620316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/>
              <a:t> </a:t>
            </a:r>
          </a:p>
          <a:p>
            <a:pPr marL="0" indent="0">
              <a:buNone/>
            </a:pPr>
            <a:endParaRPr lang="en-IN" alt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609742"/>
            <a:ext cx="86106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50000"/>
              </a:lnSpc>
              <a:spcBef>
                <a:spcPts val="1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434" y="6381394"/>
            <a:ext cx="1014413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1217848"/>
            <a:ext cx="5266111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700" b="1" dirty="0"/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E347F-BD3E-22C0-508F-C462B44A7EDE}"/>
              </a:ext>
            </a:extLst>
          </p:cNvPr>
          <p:cNvSpPr txBox="1"/>
          <p:nvPr/>
        </p:nvSpPr>
        <p:spPr>
          <a:xfrm>
            <a:off x="1143000" y="2789340"/>
            <a:ext cx="69723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Campus information is often slow and fragmented. Students, faculty, and staff face delays in accessing crucial updates. This results in frustration, inefficiency, and increased administrative workload. The need for a more efficient, real-time solution is critical.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599" y="914520"/>
            <a:ext cx="8686801" cy="5507235"/>
            <a:chOff x="143122" y="371403"/>
            <a:chExt cx="11895153" cy="6358049"/>
          </a:xfrm>
        </p:grpSpPr>
        <p:pic>
          <p:nvPicPr>
            <p:cNvPr id="5122" name="Picture 2" descr="Problem statement canvas for startups and innovation team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22" y="1075149"/>
              <a:ext cx="11895153" cy="5654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4"/>
            <p:cNvSpPr txBox="1"/>
            <p:nvPr/>
          </p:nvSpPr>
          <p:spPr>
            <a:xfrm>
              <a:off x="5047369" y="371403"/>
              <a:ext cx="6964680" cy="602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Which is your Customer Segment</a:t>
              </a:r>
              <a:r>
                <a:rPr lang="en-IN" sz="1400" b="1" dirty="0">
                  <a:solidFill>
                    <a:srgbClr val="C00000"/>
                  </a:solidFill>
                </a:rPr>
                <a:t>:</a:t>
              </a:r>
            </a:p>
            <a:p>
              <a:r>
                <a:rPr lang="en-US" sz="1400" dirty="0"/>
                <a:t>Students, faculty, staff, and prospective admissions applicants.</a:t>
              </a:r>
              <a:endParaRPr lang="en-IN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5890" y="442376"/>
              <a:ext cx="4680853" cy="460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u="sng" dirty="0"/>
                <a:t>C</a:t>
              </a:r>
              <a:r>
                <a:rPr lang="en-IN" sz="2000" b="1" dirty="0"/>
                <a:t>ollege </a:t>
              </a:r>
              <a:r>
                <a:rPr lang="en-IN" sz="2000" b="1" u="sng" dirty="0"/>
                <a:t>C</a:t>
              </a:r>
              <a:r>
                <a:rPr lang="en-IN" sz="2000" b="1" dirty="0"/>
                <a:t>hatbot </a:t>
              </a:r>
              <a:r>
                <a:rPr lang="en-IN" sz="2000" b="1" u="sng" dirty="0"/>
                <a:t>C</a:t>
              </a:r>
              <a:r>
                <a:rPr lang="en-IN" sz="2000" b="1" dirty="0"/>
                <a:t>anvas</a:t>
              </a: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277903" y="2042735"/>
              <a:ext cx="3642090" cy="15278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During high demand </a:t>
              </a:r>
            </a:p>
            <a:p>
              <a:pPr algn="ctr"/>
              <a:r>
                <a:rPr lang="en-US" sz="2000" dirty="0"/>
                <a:t>for campus information and administrative support.</a:t>
              </a:r>
              <a:endParaRPr lang="en-IN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6"/>
            <p:cNvSpPr txBox="1"/>
            <p:nvPr/>
          </p:nvSpPr>
          <p:spPr>
            <a:xfrm>
              <a:off x="4269653" y="4569933"/>
              <a:ext cx="3642090" cy="40862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700" dirty="0"/>
                <a:t>Frustrated , overwhelmed.</a:t>
              </a:r>
              <a:endParaRPr lang="en-IN" sz="17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7"/>
            <p:cNvSpPr txBox="1"/>
            <p:nvPr/>
          </p:nvSpPr>
          <p:spPr>
            <a:xfrm>
              <a:off x="4269653" y="5952495"/>
              <a:ext cx="3642090" cy="40862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700" dirty="0"/>
                <a:t>High efficiency. 30% faster</a:t>
              </a:r>
              <a:endParaRPr lang="en-IN" sz="17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extBox 11">
            <a:extLst>
              <a:ext uri="{FF2B5EF4-FFF2-40B4-BE49-F238E27FC236}">
                <a16:creationId xmlns:a16="http://schemas.microsoft.com/office/drawing/2014/main" id="{A92157BA-5A1B-A4F4-2143-B4D035994F62}"/>
              </a:ext>
            </a:extLst>
          </p:cNvPr>
          <p:cNvSpPr txBox="1"/>
          <p:nvPr/>
        </p:nvSpPr>
        <p:spPr>
          <a:xfrm>
            <a:off x="3242125" y="2365240"/>
            <a:ext cx="2659748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Limited access to timely, accurate campus-related information resources.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D2029791-A4BA-056F-8B3E-D685DA2B6C4C}"/>
              </a:ext>
            </a:extLst>
          </p:cNvPr>
          <p:cNvSpPr txBox="1"/>
          <p:nvPr/>
        </p:nvSpPr>
        <p:spPr>
          <a:xfrm>
            <a:off x="6136969" y="2351010"/>
            <a:ext cx="2659748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Seek help manually from campus offices and </a:t>
            </a:r>
          </a:p>
          <a:p>
            <a:pPr algn="ctr"/>
            <a:r>
              <a:rPr lang="en-US" sz="2000" dirty="0"/>
              <a:t>online resources.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A952F6F-5067-5FBA-89E0-F046A18B1A52}"/>
              </a:ext>
            </a:extLst>
          </p:cNvPr>
          <p:cNvSpPr txBox="1"/>
          <p:nvPr/>
        </p:nvSpPr>
        <p:spPr>
          <a:xfrm>
            <a:off x="340531" y="4883828"/>
            <a:ext cx="2659748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Students, especially new and </a:t>
            </a:r>
          </a:p>
          <a:p>
            <a:pPr algn="ctr"/>
            <a:r>
              <a:rPr lang="en-US" sz="2000" dirty="0"/>
              <a:t>prospective admissions applicants.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3DA15DCA-31BC-674D-64A1-F07C05188DB9}"/>
              </a:ext>
            </a:extLst>
          </p:cNvPr>
          <p:cNvSpPr txBox="1"/>
          <p:nvPr/>
        </p:nvSpPr>
        <p:spPr>
          <a:xfrm>
            <a:off x="6150473" y="4883827"/>
            <a:ext cx="2659748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Slow response times, manual effort, and potential information gaps.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609742"/>
            <a:ext cx="86106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50000"/>
              </a:lnSpc>
              <a:spcBef>
                <a:spcPts val="1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434" y="6381394"/>
            <a:ext cx="1014413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974" y="1189815"/>
            <a:ext cx="890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lt2"/>
              </a:buClr>
              <a:buSzPts val="1800"/>
            </a:pPr>
            <a:r>
              <a:rPr lang="en-US" sz="2800" b="1" dirty="0">
                <a:latin typeface="Franklin Gothic"/>
                <a:ea typeface="Franklin Gothic"/>
                <a:cs typeface="Franklin Gothic"/>
                <a:sym typeface="Franklin Gothic"/>
              </a:rPr>
              <a:t>Idea &amp; Solution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AB3C2-A19A-0091-8722-7EB63571758D}"/>
              </a:ext>
            </a:extLst>
          </p:cNvPr>
          <p:cNvSpPr txBox="1"/>
          <p:nvPr/>
        </p:nvSpPr>
        <p:spPr>
          <a:xfrm>
            <a:off x="533400" y="2595614"/>
            <a:ext cx="77794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18415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college chatbot serves as an interactive assistant for students, faculty, and staff, offering real-time support for admissions, courses, </a:t>
            </a:r>
          </a:p>
          <a:p>
            <a:pPr marL="285750" indent="-18415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events, food orders, interview preparation, and administrative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tasks.It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provides personalized notifications, past exam papers, and dynamic feedback using NLP and machine learning, promoting seamless campus communication. This system enhances convenience and academic preparation while reducing administrative workload.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609742"/>
            <a:ext cx="86106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50000"/>
              </a:lnSpc>
              <a:spcBef>
                <a:spcPts val="1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434" y="6381394"/>
            <a:ext cx="1014413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26" y="409687"/>
            <a:ext cx="890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lt2"/>
              </a:buClr>
              <a:buSzPts val="1800"/>
            </a:pPr>
            <a:r>
              <a:rPr lang="en-US" sz="2000" b="1" dirty="0">
                <a:latin typeface="Franklin Gothic"/>
                <a:ea typeface="Franklin Gothic"/>
                <a:cs typeface="Franklin Gothic"/>
                <a:sym typeface="Franklin Gothic"/>
              </a:rPr>
              <a:t>Process flow chart prototype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6E58E-197A-341E-5E05-2D19F8C3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696969"/>
            <a:ext cx="1731019" cy="1570231"/>
          </a:xfrm>
          <a:prstGeom prst="flowChartConnector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BE16C-FCCA-1DDF-1026-2C162571E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85344"/>
            <a:ext cx="1653727" cy="1653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D573E4-74AF-BAC6-6EE4-CE08C92CC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436668"/>
            <a:ext cx="789696" cy="789696"/>
          </a:xfrm>
          <a:prstGeom prst="flowChartConnector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123301-4448-A71B-C22E-DDB2C421553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707" t="8329" r="7272" b="14653"/>
          <a:stretch/>
        </p:blipFill>
        <p:spPr>
          <a:xfrm>
            <a:off x="1762443" y="3505200"/>
            <a:ext cx="1209357" cy="1209357"/>
          </a:xfrm>
          <a:prstGeom prst="flowChartConnector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928E30-3B0E-72D6-1D3F-F4AFD6B58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3578" y="838199"/>
            <a:ext cx="1232707" cy="1232707"/>
          </a:xfrm>
          <a:prstGeom prst="flowChartConnector">
            <a:avLst/>
          </a:prstGeom>
        </p:spPr>
      </p:pic>
      <p:pic>
        <p:nvPicPr>
          <p:cNvPr id="1026" name="Picture 2" descr="Round blue and white illustration, Database Server Icon, Database Symbol,  template, user Interface Design png | PNGEgg">
            <a:extLst>
              <a:ext uri="{FF2B5EF4-FFF2-40B4-BE49-F238E27FC236}">
                <a16:creationId xmlns:a16="http://schemas.microsoft.com/office/drawing/2014/main" id="{BD7F8A86-B0F7-2506-0EC6-8606E953D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7" r="17408"/>
          <a:stretch/>
        </p:blipFill>
        <p:spPr bwMode="auto">
          <a:xfrm>
            <a:off x="5623578" y="4724400"/>
            <a:ext cx="1014413" cy="138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DB45A3-D022-6960-66C6-834E273594A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0446" t="9412" r="9616" b="10649"/>
          <a:stretch/>
        </p:blipFill>
        <p:spPr>
          <a:xfrm>
            <a:off x="7095152" y="2380991"/>
            <a:ext cx="1601480" cy="1597068"/>
          </a:xfrm>
          <a:prstGeom prst="flowChartConnector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77D1F9-AD9E-1121-0695-2DC0793297A6}"/>
              </a:ext>
            </a:extLst>
          </p:cNvPr>
          <p:cNvSpPr/>
          <p:nvPr/>
        </p:nvSpPr>
        <p:spPr>
          <a:xfrm>
            <a:off x="2110927" y="1652235"/>
            <a:ext cx="663571" cy="252765"/>
          </a:xfrm>
          <a:prstGeom prst="rightArrow">
            <a:avLst>
              <a:gd name="adj1" fmla="val 30586"/>
              <a:gd name="adj2" fmla="val 47573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Has</a:t>
            </a:r>
            <a:endParaRPr lang="en-IN" sz="1400" dirty="0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45B94438-DC3B-0863-C1DA-60CA9CD09AA6}"/>
              </a:ext>
            </a:extLst>
          </p:cNvPr>
          <p:cNvSpPr/>
          <p:nvPr/>
        </p:nvSpPr>
        <p:spPr>
          <a:xfrm rot="5400000">
            <a:off x="7090070" y="1180191"/>
            <a:ext cx="966842" cy="1339296"/>
          </a:xfrm>
          <a:prstGeom prst="bentArrow">
            <a:avLst>
              <a:gd name="adj1" fmla="val 7027"/>
              <a:gd name="adj2" fmla="val 18513"/>
              <a:gd name="adj3" fmla="val 20163"/>
              <a:gd name="adj4" fmla="val 45261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Pour">
              <a:avLst>
                <a:gd name="adj1" fmla="val 12879881"/>
                <a:gd name="adj2" fmla="val 40991"/>
              </a:avLst>
            </a:prstTxWarp>
          </a:bodyPr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2A74D531-2D0A-A712-24BF-DA3B1F17B328}"/>
              </a:ext>
            </a:extLst>
          </p:cNvPr>
          <p:cNvSpPr/>
          <p:nvPr/>
        </p:nvSpPr>
        <p:spPr>
          <a:xfrm rot="10800000">
            <a:off x="6684995" y="4191000"/>
            <a:ext cx="1339297" cy="1476751"/>
          </a:xfrm>
          <a:prstGeom prst="bentArrow">
            <a:avLst>
              <a:gd name="adj1" fmla="val 5283"/>
              <a:gd name="adj2" fmla="val 11404"/>
              <a:gd name="adj3" fmla="val 16161"/>
              <a:gd name="adj4" fmla="val 5374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Pour">
              <a:avLst>
                <a:gd name="adj1" fmla="val 12879881"/>
                <a:gd name="adj2" fmla="val 40991"/>
              </a:avLst>
            </a:prstTxWarp>
          </a:bodyPr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B53C6EBA-2099-5132-D576-481347E31CDA}"/>
              </a:ext>
            </a:extLst>
          </p:cNvPr>
          <p:cNvSpPr/>
          <p:nvPr/>
        </p:nvSpPr>
        <p:spPr>
          <a:xfrm rot="16200000" flipV="1">
            <a:off x="5149925" y="2224297"/>
            <a:ext cx="1339297" cy="1077008"/>
          </a:xfrm>
          <a:prstGeom prst="bentArrow">
            <a:avLst>
              <a:gd name="adj1" fmla="val 6930"/>
              <a:gd name="adj2" fmla="val 15056"/>
              <a:gd name="adj3" fmla="val 21639"/>
              <a:gd name="adj4" fmla="val 8840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Pour">
              <a:avLst>
                <a:gd name="adj1" fmla="val 4907469"/>
                <a:gd name="adj2" fmla="val 76217"/>
              </a:avLst>
            </a:prstTxWarp>
          </a:bodyPr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6D4B9AD1-6CFF-6E2B-2C6C-02D97C0D0D76}"/>
              </a:ext>
            </a:extLst>
          </p:cNvPr>
          <p:cNvSpPr/>
          <p:nvPr/>
        </p:nvSpPr>
        <p:spPr>
          <a:xfrm rot="10800000" flipV="1">
            <a:off x="5290958" y="3522339"/>
            <a:ext cx="1014412" cy="1077008"/>
          </a:xfrm>
          <a:prstGeom prst="bentArrow">
            <a:avLst>
              <a:gd name="adj1" fmla="val 7899"/>
              <a:gd name="adj2" fmla="val 15056"/>
              <a:gd name="adj3" fmla="val 21639"/>
              <a:gd name="adj4" fmla="val 8840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Pour">
              <a:avLst>
                <a:gd name="adj1" fmla="val 4907469"/>
                <a:gd name="adj2" fmla="val 76217"/>
              </a:avLst>
            </a:prstTxWarp>
          </a:bodyPr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39C590AE-F048-F339-F02E-C4786EB8CCF9}"/>
              </a:ext>
            </a:extLst>
          </p:cNvPr>
          <p:cNvSpPr/>
          <p:nvPr/>
        </p:nvSpPr>
        <p:spPr>
          <a:xfrm rot="5400000">
            <a:off x="3651426" y="1717813"/>
            <a:ext cx="966842" cy="895478"/>
          </a:xfrm>
          <a:prstGeom prst="bentArrow">
            <a:avLst>
              <a:gd name="adj1" fmla="val 7882"/>
              <a:gd name="adj2" fmla="val 18513"/>
              <a:gd name="adj3" fmla="val 20163"/>
              <a:gd name="adj4" fmla="val 87075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Pour">
              <a:avLst>
                <a:gd name="adj1" fmla="val 12879881"/>
                <a:gd name="adj2" fmla="val 40991"/>
              </a:avLst>
            </a:prstTxWarp>
          </a:bodyPr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1575AB02-F146-C1B7-7670-89097726AF17}"/>
              </a:ext>
            </a:extLst>
          </p:cNvPr>
          <p:cNvSpPr/>
          <p:nvPr/>
        </p:nvSpPr>
        <p:spPr>
          <a:xfrm rot="12502704">
            <a:off x="2960498" y="4103074"/>
            <a:ext cx="966842" cy="895478"/>
          </a:xfrm>
          <a:prstGeom prst="bentArrow">
            <a:avLst>
              <a:gd name="adj1" fmla="val 8045"/>
              <a:gd name="adj2" fmla="val 18513"/>
              <a:gd name="adj3" fmla="val 20163"/>
              <a:gd name="adj4" fmla="val 87075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Pour">
              <a:avLst>
                <a:gd name="adj1" fmla="val 12879881"/>
                <a:gd name="adj2" fmla="val 40991"/>
              </a:avLst>
            </a:prstTxWarp>
          </a:bodyPr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053FEE10-1218-A1B5-8E91-0EECADF0F043}"/>
              </a:ext>
            </a:extLst>
          </p:cNvPr>
          <p:cNvSpPr/>
          <p:nvPr/>
        </p:nvSpPr>
        <p:spPr>
          <a:xfrm>
            <a:off x="3495981" y="2667000"/>
            <a:ext cx="1731019" cy="157023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Technology ?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609742"/>
            <a:ext cx="86106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50000"/>
              </a:lnSpc>
              <a:spcBef>
                <a:spcPts val="1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434" y="6381394"/>
            <a:ext cx="1014413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01" y="740379"/>
            <a:ext cx="890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lt2"/>
              </a:buClr>
              <a:buSzPts val="1800"/>
            </a:pPr>
            <a:r>
              <a:rPr lang="en-US" sz="2800" b="1" dirty="0"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EF6FC-2AEF-0643-C6F1-5594170AC9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229" b="44203"/>
          <a:stretch/>
        </p:blipFill>
        <p:spPr>
          <a:xfrm>
            <a:off x="425387" y="1970689"/>
            <a:ext cx="2775013" cy="2067910"/>
          </a:xfrm>
          <a:prstGeom prst="rect">
            <a:avLst/>
          </a:prstGeom>
          <a:effectLst>
            <a:outerShdw blurRad="50800" dist="63500" dir="378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BB5D53-959B-200B-5DA9-4414B4D0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134" t="55798"/>
          <a:stretch/>
        </p:blipFill>
        <p:spPr>
          <a:xfrm>
            <a:off x="6858001" y="4029708"/>
            <a:ext cx="1796698" cy="1638185"/>
          </a:xfrm>
          <a:prstGeom prst="rect">
            <a:avLst/>
          </a:prstGeom>
          <a:effectLst>
            <a:outerShdw blurRad="50800" dist="63500" dir="378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FD5BD0-2C08-B63B-853B-7D758655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801" r="48579" b="44203"/>
          <a:stretch/>
        </p:blipFill>
        <p:spPr>
          <a:xfrm>
            <a:off x="3200400" y="1961798"/>
            <a:ext cx="1447800" cy="2067910"/>
          </a:xfrm>
          <a:prstGeom prst="rect">
            <a:avLst/>
          </a:prstGeom>
          <a:effectLst>
            <a:outerShdw blurRad="50800" dist="63500" dir="378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D88EEC-3B34-1326-F63B-D2075A15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421" r="32427" b="44203"/>
          <a:stretch/>
        </p:blipFill>
        <p:spPr>
          <a:xfrm>
            <a:off x="4648200" y="1961798"/>
            <a:ext cx="1327212" cy="2067910"/>
          </a:xfrm>
          <a:prstGeom prst="rect">
            <a:avLst/>
          </a:prstGeom>
          <a:effectLst>
            <a:outerShdw blurRad="50800" dist="63500" dir="378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C2FDE1-9C80-23FD-D1F3-7F0E4B4C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394" b="44203"/>
          <a:stretch/>
        </p:blipFill>
        <p:spPr>
          <a:xfrm>
            <a:off x="5975412" y="1961798"/>
            <a:ext cx="2679287" cy="2067910"/>
          </a:xfrm>
          <a:prstGeom prst="rect">
            <a:avLst/>
          </a:prstGeom>
          <a:effectLst>
            <a:outerShdw blurRad="50800" dist="63500" dir="378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C454C9-BE5D-A1F6-D9B2-B26D8DD0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859" t="55798" r="22103"/>
          <a:stretch/>
        </p:blipFill>
        <p:spPr>
          <a:xfrm>
            <a:off x="4800599" y="4029707"/>
            <a:ext cx="2057401" cy="1638185"/>
          </a:xfrm>
          <a:prstGeom prst="rect">
            <a:avLst/>
          </a:prstGeom>
          <a:effectLst>
            <a:outerShdw blurRad="50800" dist="63500" dir="378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B4CA34-B634-21E8-FD99-5019B2BFF2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014" t="55798" r="47439"/>
          <a:stretch/>
        </p:blipFill>
        <p:spPr>
          <a:xfrm>
            <a:off x="3276601" y="4029707"/>
            <a:ext cx="1523997" cy="1638185"/>
          </a:xfrm>
          <a:prstGeom prst="rect">
            <a:avLst/>
          </a:prstGeom>
          <a:effectLst>
            <a:outerShdw blurRad="50800" dist="63500" dir="378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0F80EE-CACB-178A-C98A-DDF40C8C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798" r="65939"/>
          <a:stretch/>
        </p:blipFill>
        <p:spPr>
          <a:xfrm>
            <a:off x="477809" y="4029706"/>
            <a:ext cx="2798792" cy="1638185"/>
          </a:xfrm>
          <a:prstGeom prst="rect">
            <a:avLst/>
          </a:prstGeom>
          <a:effectLst>
            <a:outerShdw blurRad="50800" dist="63500" dir="378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609742"/>
            <a:ext cx="86106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50000"/>
              </a:lnSpc>
              <a:spcBef>
                <a:spcPts val="1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434" y="6381394"/>
            <a:ext cx="1014413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0" y="620356"/>
            <a:ext cx="890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lt2"/>
              </a:buClr>
              <a:buSzPts val="1800"/>
            </a:pPr>
            <a:r>
              <a:rPr lang="en-US" sz="2400" b="1" dirty="0">
                <a:latin typeface="Franklin Gothic"/>
                <a:ea typeface="Franklin Gothic"/>
                <a:cs typeface="Franklin Gothic"/>
                <a:sym typeface="Franklin Gothic"/>
              </a:rPr>
              <a:t>USER CASES</a:t>
            </a:r>
            <a:endParaRPr lang="en-US" sz="2400" b="1" dirty="0"/>
          </a:p>
        </p:txBody>
      </p:sp>
      <p:sp>
        <p:nvSpPr>
          <p:cNvPr id="7" name="Google Shape;234;p18">
            <a:extLst>
              <a:ext uri="{FF2B5EF4-FFF2-40B4-BE49-F238E27FC236}">
                <a16:creationId xmlns:a16="http://schemas.microsoft.com/office/drawing/2014/main" id="{1180F12D-9389-094F-8AEA-411742D850DF}"/>
              </a:ext>
            </a:extLst>
          </p:cNvPr>
          <p:cNvSpPr txBox="1">
            <a:spLocks/>
          </p:cNvSpPr>
          <p:nvPr/>
        </p:nvSpPr>
        <p:spPr>
          <a:xfrm>
            <a:off x="448907" y="1699196"/>
            <a:ext cx="4038600" cy="39777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numCol="1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600"/>
              <a:defRPr/>
            </a:pPr>
            <a:r>
              <a:rPr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Admissions </a:t>
            </a:r>
          </a:p>
          <a:p>
            <a:pPr marL="514350" indent="-28575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600"/>
              <a:defRPr/>
            </a:pPr>
            <a:r>
              <a:rPr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 </a:t>
            </a:r>
          </a:p>
          <a:p>
            <a:pPr marL="514350" indent="-28575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600"/>
              <a:defRPr/>
            </a:pPr>
            <a:r>
              <a:rPr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 </a:t>
            </a:r>
          </a:p>
          <a:p>
            <a:pPr marL="514350" indent="-28575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600"/>
              <a:defRPr/>
            </a:pPr>
            <a:r>
              <a:rPr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Campus Facilities </a:t>
            </a:r>
          </a:p>
          <a:p>
            <a:pPr marL="514350" indent="-28575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600"/>
              <a:defRPr/>
            </a:pPr>
            <a:r>
              <a:rPr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Hostel Details </a:t>
            </a:r>
          </a:p>
          <a:p>
            <a:pPr marL="514350" indent="-28575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600"/>
              <a:defRPr/>
            </a:pPr>
            <a:r>
              <a:rPr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Interview Preparation </a:t>
            </a:r>
          </a:p>
          <a:p>
            <a:pPr marL="514350" indent="-28575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1600"/>
              <a:defRPr/>
            </a:pPr>
            <a:r>
              <a:rPr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Email Notifications </a:t>
            </a:r>
            <a:endParaRPr lang="en-US" sz="16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37;p18">
            <a:extLst>
              <a:ext uri="{FF2B5EF4-FFF2-40B4-BE49-F238E27FC236}">
                <a16:creationId xmlns:a16="http://schemas.microsoft.com/office/drawing/2014/main" id="{F3A4980E-C428-FFD4-CA90-F95C775C4078}"/>
              </a:ext>
            </a:extLst>
          </p:cNvPr>
          <p:cNvSpPr txBox="1"/>
          <p:nvPr/>
        </p:nvSpPr>
        <p:spPr>
          <a:xfrm>
            <a:off x="4673701" y="1699196"/>
            <a:ext cx="3905250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Availability Check </a:t>
            </a:r>
          </a:p>
          <a:p>
            <a:pPr marL="5143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Administrative Processes </a:t>
            </a:r>
          </a:p>
          <a:p>
            <a:pPr marL="5143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Semester / CIAT Questions </a:t>
            </a:r>
          </a:p>
          <a:p>
            <a:pPr marL="5143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Real-Time Support </a:t>
            </a:r>
          </a:p>
          <a:p>
            <a:pPr marL="5143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Feedback</a:t>
            </a:r>
          </a:p>
          <a:p>
            <a:pPr marL="5143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Helpline </a:t>
            </a:r>
          </a:p>
          <a:p>
            <a:pPr marL="5143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Online Food &amp; Snacks Order System</a:t>
            </a:r>
          </a:p>
          <a:p>
            <a:pPr marL="5143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609742"/>
            <a:ext cx="86106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50000"/>
              </a:lnSpc>
              <a:spcBef>
                <a:spcPts val="1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434" y="6381394"/>
            <a:ext cx="1014413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526" y="675916"/>
            <a:ext cx="890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lt2"/>
              </a:buClr>
              <a:buSzPts val="1800"/>
            </a:pPr>
            <a:r>
              <a:rPr lang="en-US" sz="2800" b="1" dirty="0">
                <a:latin typeface="Franklin Gothic"/>
                <a:ea typeface="Franklin Gothic"/>
                <a:cs typeface="Franklin Gothic"/>
                <a:sym typeface="Franklin Gothic"/>
              </a:rPr>
              <a:t>Dependencies / Show stopper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A74EE-2807-9228-2531-9272B4EAA1EE}"/>
              </a:ext>
            </a:extLst>
          </p:cNvPr>
          <p:cNvSpPr txBox="1"/>
          <p:nvPr/>
        </p:nvSpPr>
        <p:spPr>
          <a:xfrm>
            <a:off x="646159" y="1524000"/>
            <a:ext cx="837831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NLP Accuracy:</a:t>
            </a:r>
          </a:p>
          <a:p>
            <a:r>
              <a:rPr lang="en-IN" sz="1600" b="1" dirty="0"/>
              <a:t>		 </a:t>
            </a:r>
            <a:r>
              <a:rPr lang="en-IN" sz="1600" dirty="0"/>
              <a:t>Chatbot performance depends on effective NLP interpretation.</a:t>
            </a:r>
          </a:p>
          <a:p>
            <a:endParaRPr lang="en-IN" sz="1600" dirty="0"/>
          </a:p>
          <a:p>
            <a:r>
              <a:rPr lang="en-IN" sz="1600" b="1" dirty="0"/>
              <a:t>Database Integration: </a:t>
            </a:r>
          </a:p>
          <a:p>
            <a:r>
              <a:rPr lang="en-IN" sz="1600" b="1" dirty="0"/>
              <a:t>		 </a:t>
            </a:r>
            <a:r>
              <a:rPr lang="en-IN" sz="1600" dirty="0"/>
              <a:t>Requires seamless access to college databases and APIs.</a:t>
            </a:r>
          </a:p>
          <a:p>
            <a:endParaRPr lang="en-IN" sz="1600" dirty="0"/>
          </a:p>
          <a:p>
            <a:r>
              <a:rPr lang="en-IN" sz="1600" b="1" dirty="0"/>
              <a:t>Exam Paper Repository: </a:t>
            </a:r>
          </a:p>
          <a:p>
            <a:r>
              <a:rPr lang="en-IN" sz="1600" b="1" dirty="0"/>
              <a:t>		 </a:t>
            </a:r>
            <a:r>
              <a:rPr lang="en-IN" sz="1600" dirty="0"/>
              <a:t>Needs complete and updated past exam papers.</a:t>
            </a:r>
          </a:p>
          <a:p>
            <a:endParaRPr lang="en-IN" sz="1600" dirty="0"/>
          </a:p>
          <a:p>
            <a:r>
              <a:rPr lang="en-IN" sz="1600" b="1" dirty="0"/>
              <a:t>Real-time Food Orders:</a:t>
            </a:r>
          </a:p>
          <a:p>
            <a:r>
              <a:rPr lang="en-IN" sz="1600" b="1" dirty="0"/>
              <a:t>		 </a:t>
            </a:r>
            <a:r>
              <a:rPr lang="en-IN" sz="1600" dirty="0"/>
              <a:t>Accurate availability tracking is essential for orders.</a:t>
            </a:r>
          </a:p>
          <a:p>
            <a:endParaRPr lang="en-IN" sz="1600" dirty="0"/>
          </a:p>
          <a:p>
            <a:r>
              <a:rPr lang="en-IN" sz="1600" b="1" dirty="0"/>
              <a:t>Email Notifications:</a:t>
            </a:r>
          </a:p>
          <a:p>
            <a:r>
              <a:rPr lang="en-IN" sz="1600" b="1" dirty="0"/>
              <a:t>		 </a:t>
            </a:r>
            <a:r>
              <a:rPr lang="en-IN" sz="1600" dirty="0"/>
              <a:t>Critical for timely announcements and event updates.</a:t>
            </a:r>
          </a:p>
          <a:p>
            <a:endParaRPr lang="en-IN" sz="1600" dirty="0"/>
          </a:p>
          <a:p>
            <a:r>
              <a:rPr lang="en-IN" sz="1600" b="1" dirty="0"/>
              <a:t>Server Scalability:</a:t>
            </a:r>
          </a:p>
          <a:p>
            <a:r>
              <a:rPr lang="en-IN" sz="1600" b="1" dirty="0"/>
              <a:t>		 </a:t>
            </a:r>
            <a:r>
              <a:rPr lang="en-IN" sz="1600" dirty="0"/>
              <a:t>Must handle high traffic during peak periods.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206</TotalTime>
  <Words>361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</vt:lpstr>
      <vt:lpstr>Times New Roman</vt:lpstr>
      <vt:lpstr>Office Theme</vt:lpstr>
      <vt:lpstr>       </vt:lpstr>
      <vt:lpstr>       </vt:lpstr>
      <vt:lpstr>PowerPoint Presentation</vt:lpstr>
      <vt:lpstr>       </vt:lpstr>
      <vt:lpstr>       </vt:lpstr>
      <vt:lpstr>       </vt:lpstr>
      <vt:lpstr>       </vt:lpstr>
      <vt:lpstr>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PROTUBERANCY STATE RECOGNITION   IN HUMAN VISUAL  SYSTEM  Mr Bharath,V Assistant Professor Department of BME KPR Institute of Engineering and Technology</dc:title>
  <dc:creator>Lenovo</dc:creator>
  <cp:lastModifiedBy>Abhivanth .R</cp:lastModifiedBy>
  <cp:revision>101</cp:revision>
  <dcterms:created xsi:type="dcterms:W3CDTF">2006-08-16T00:00:00Z</dcterms:created>
  <dcterms:modified xsi:type="dcterms:W3CDTF">2025-03-10T13:10:00Z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6855D40987EE4D1E80E1C8C935F4DD0D_13</vt:lpwstr>
  </property>
  <property fmtid="{D5CDD505-2E9C-101B-9397-08002B2CF9AE}" pid="3" name="KSOProductBuildVer">
    <vt:lpwstr>1033-12.2.0.18283</vt:lpwstr>
  </property>
</Properties>
</file>