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64" r:id="rId4"/>
    <p:sldId id="268" r:id="rId5"/>
    <p:sldId id="275" r:id="rId6"/>
    <p:sldId id="269" r:id="rId7"/>
    <p:sldId id="265" r:id="rId8"/>
    <p:sldId id="270" r:id="rId9"/>
    <p:sldId id="271" r:id="rId10"/>
    <p:sldId id="276" r:id="rId11"/>
    <p:sldId id="267" r:id="rId12"/>
    <p:sldId id="266" r:id="rId13"/>
    <p:sldId id="272" r:id="rId1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02AF2-32C2-4A38-9DEB-9B53091544DD}" v="63" dt="2023-12-22T20:29:5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CFEAD-16A9-4028-B1F2-FDB50B5220C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748AF-E1FC-44FC-87EF-5F9339B0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748AF-E1FC-44FC-87EF-5F9339B0F0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810-D0C0-47AB-A09E-7C496EA2F467}" type="datetime3">
              <a:rPr lang="en-US" smtClean="0"/>
              <a:t>10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EF6D-1A29-49E8-B1BE-89A387C52C7C}" type="datetime3">
              <a:rPr lang="en-US" smtClean="0"/>
              <a:t>10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EC69-B9B4-4A89-8708-306497C6C326}" type="datetime3">
              <a:rPr lang="en-US" smtClean="0"/>
              <a:t>10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FCAF-88B0-4279-81E2-5D68425692A7}" type="datetime3">
              <a:rPr lang="en-US" smtClean="0"/>
              <a:t>10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FC14-CC5D-4444-9D27-6FA26B7BD70A}" type="datetime3">
              <a:rPr lang="en-US" smtClean="0"/>
              <a:t>10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6B9-7DB7-4E7A-BCD5-8D926BD3A035}" type="datetime3">
              <a:rPr lang="en-US" smtClean="0"/>
              <a:t>10 March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E2FE-C055-46CE-B524-E6137EB3F985}" type="datetime3">
              <a:rPr lang="en-US" smtClean="0"/>
              <a:t>10 March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7DA-68CD-47BB-9027-5E0C502B6711}" type="datetime3">
              <a:rPr lang="en-US" smtClean="0"/>
              <a:t>10 March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F9A5-3692-4B99-8B40-676045F49AFC}" type="datetime3">
              <a:rPr lang="en-US" smtClean="0"/>
              <a:t>10 March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083D-B5C6-4B76-B239-D1D51D91992F}" type="datetime3">
              <a:rPr lang="en-US" smtClean="0"/>
              <a:t>10 March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2EAC-6B8D-4F77-AC07-84BC50D30B91}" type="datetime3">
              <a:rPr lang="en-US" smtClean="0"/>
              <a:t>10 March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17B1-90B6-4086-B4EF-4043E88B5533}" type="datetime3">
              <a:rPr lang="en-US" smtClean="0"/>
              <a:t>10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BD28-9D1D-4795-9FB6-B4806A8D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D1DA-05D6-C485-A5B2-3B5F8A41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252" y="1622745"/>
            <a:ext cx="9144000" cy="1818436"/>
          </a:xfrm>
        </p:spPr>
        <p:txBody>
          <a:bodyPr>
            <a:normAutofit/>
          </a:bodyPr>
          <a:lstStyle/>
          <a:p>
            <a:r>
              <a:rPr lang="en-US" sz="7000" b="1" dirty="0">
                <a:latin typeface="Agency FB" panose="020B0503020202020204" pitchFamily="34" charset="0"/>
              </a:rPr>
              <a:t>Loyalty Prediction</a:t>
            </a:r>
            <a:endParaRPr lang="en-IN" sz="7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6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75CC577-FC75-31A5-C3CA-CD5ACAAB0F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b="1" dirty="0" err="1">
                <a:latin typeface="Agency FB" panose="020B0503020202020204" pitchFamily="34" charset="0"/>
              </a:rPr>
              <a:t>HyperParametre</a:t>
            </a:r>
            <a:r>
              <a:rPr lang="en-US" sz="6500" b="1" dirty="0">
                <a:latin typeface="Agency FB" panose="020B0503020202020204" pitchFamily="34" charset="0"/>
              </a:rPr>
              <a:t> Selection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CCE1948-3B68-96AD-B2F9-391B2F34CBF8}"/>
              </a:ext>
            </a:extLst>
          </p:cNvPr>
          <p:cNvSpPr txBox="1">
            <a:spLocks/>
          </p:cNvSpPr>
          <p:nvPr/>
        </p:nvSpPr>
        <p:spPr>
          <a:xfrm>
            <a:off x="838199" y="849192"/>
            <a:ext cx="10515600" cy="272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Agency FB" panose="020B0503020202020204" pitchFamily="34" charset="0"/>
            </a:endParaRPr>
          </a:p>
          <a:p>
            <a:r>
              <a:rPr lang="en-US" sz="3600" dirty="0" err="1">
                <a:latin typeface="Agency FB" panose="020B0503020202020204" pitchFamily="34" charset="0"/>
              </a:rPr>
              <a:t>Merchanidise</a:t>
            </a:r>
            <a:r>
              <a:rPr lang="en-US" sz="3600" dirty="0">
                <a:latin typeface="Agency FB" panose="020B0503020202020204" pitchFamily="34" charset="0"/>
              </a:rPr>
              <a:t> Sale + High Attendance , Loss , and Product of Merchandise Sale and High Attendance (To sort)</a:t>
            </a:r>
            <a:endParaRPr lang="en-IN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82371-763F-7030-ADB2-8EF0A9CB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4" y="94006"/>
            <a:ext cx="10515600" cy="1325563"/>
          </a:xfrm>
        </p:spPr>
        <p:txBody>
          <a:bodyPr>
            <a:normAutofit/>
          </a:bodyPr>
          <a:lstStyle/>
          <a:p>
            <a:r>
              <a:rPr lang="en-US" sz="6500" b="1" dirty="0">
                <a:latin typeface="Agency FB" panose="020B0503020202020204" pitchFamily="34" charset="0"/>
              </a:rPr>
              <a:t>Machine learning model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9C2BD08-E38C-5293-0BE2-EACCCA5266A1}"/>
              </a:ext>
            </a:extLst>
          </p:cNvPr>
          <p:cNvSpPr txBox="1">
            <a:spLocks/>
          </p:cNvSpPr>
          <p:nvPr/>
        </p:nvSpPr>
        <p:spPr>
          <a:xfrm>
            <a:off x="545704" y="20152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>
              <a:latin typeface="Agency FB" panose="020B0503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144CAAE-88FD-28FE-2B31-3B00A405103A}"/>
              </a:ext>
            </a:extLst>
          </p:cNvPr>
          <p:cNvSpPr txBox="1">
            <a:spLocks/>
          </p:cNvSpPr>
          <p:nvPr/>
        </p:nvSpPr>
        <p:spPr>
          <a:xfrm>
            <a:off x="183899" y="8682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Agency FB" panose="020B0503020202020204" pitchFamily="34" charset="0"/>
              </a:rPr>
              <a:t>Supervised Learning (</a:t>
            </a:r>
            <a:r>
              <a:rPr lang="en-US" sz="2500" dirty="0" err="1">
                <a:latin typeface="Agency FB" panose="020B0503020202020204" pitchFamily="34" charset="0"/>
              </a:rPr>
              <a:t>DecisionTreeClassifier</a:t>
            </a:r>
            <a:r>
              <a:rPr lang="en-US" sz="2500" dirty="0">
                <a:latin typeface="Agency FB" panose="020B0503020202020204" pitchFamily="34" charset="0"/>
              </a:rPr>
              <a:t>)</a:t>
            </a:r>
            <a:endParaRPr lang="en-IN" sz="2500" dirty="0"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6B2F2B-F690-4FBA-A62E-4C6386CA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56" y="136525"/>
            <a:ext cx="2938584" cy="6498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0CBC7-F887-B772-FF2E-8B788AE2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0" y="2532955"/>
            <a:ext cx="7013135" cy="24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5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82371-763F-7030-ADB2-8EF0A9CB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>
                <a:latin typeface="Agency FB" panose="020B0503020202020204" pitchFamily="34" charset="0"/>
              </a:rPr>
              <a:t>Performance metrics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6DF8D-819D-3481-4954-7C6DB29D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21" y="2017468"/>
            <a:ext cx="3848431" cy="29152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B03D23-BDAF-8508-CF18-F3CCAA12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9" y="1484434"/>
            <a:ext cx="5123011" cy="44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6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EE663DDE-6D20-1641-9E80-F7CF1283AC32}"/>
              </a:ext>
            </a:extLst>
          </p:cNvPr>
          <p:cNvSpPr txBox="1">
            <a:spLocks/>
          </p:cNvSpPr>
          <p:nvPr/>
        </p:nvSpPr>
        <p:spPr>
          <a:xfrm>
            <a:off x="408354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b="1" dirty="0">
                <a:latin typeface="Agency FB" panose="020B0503020202020204" pitchFamily="34" charset="0"/>
              </a:rPr>
              <a:t>Predicted Output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B815A5-7201-68DF-1CAE-F6CD550D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063" y="1690687"/>
            <a:ext cx="8595029" cy="2269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5AAEAD-846A-535F-C802-47E53AD7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12" y="1551109"/>
            <a:ext cx="2662138" cy="26379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F51806-8F11-8495-756E-326E6FD5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66" y="4397442"/>
            <a:ext cx="378746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78E14-06F7-3BB7-D275-BCA841E3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>
                <a:latin typeface="Agency FB" panose="020B0503020202020204" pitchFamily="34" charset="0"/>
              </a:rPr>
              <a:t>Problem Statement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4B8BF6E-D944-ED16-E683-BEE66918C445}"/>
              </a:ext>
            </a:extLst>
          </p:cNvPr>
          <p:cNvSpPr txBox="1">
            <a:spLocks/>
          </p:cNvSpPr>
          <p:nvPr/>
        </p:nvSpPr>
        <p:spPr>
          <a:xfrm>
            <a:off x="977780" y="1514681"/>
            <a:ext cx="10515600" cy="272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Agency FB" panose="020B0503020202020204" pitchFamily="34" charset="0"/>
            </a:endParaRPr>
          </a:p>
          <a:p>
            <a:r>
              <a:rPr lang="en-US" sz="3600" dirty="0">
                <a:latin typeface="Agency FB" panose="020B0503020202020204" pitchFamily="34" charset="0"/>
              </a:rPr>
              <a:t>Create a predictive model for sports team fan loyalty using factors like merchandise sales, attendance, wins, and losses. Enable organizations to enhance engagement and optimize resource allocation.</a:t>
            </a:r>
            <a:endParaRPr lang="en-IN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85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82371-763F-7030-ADB2-8EF0A9CB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>
                <a:latin typeface="Agency FB" panose="020B0503020202020204" pitchFamily="34" charset="0"/>
              </a:rPr>
              <a:t>Data input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AF39C-D78A-3AC0-C9C4-076870AB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5" y="1367639"/>
            <a:ext cx="5539413" cy="498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BB254-69CC-BB14-D929-18BC32F42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43" y="2760438"/>
            <a:ext cx="3992741" cy="1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3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82371-763F-7030-ADB2-8EF0A9CB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7" y="255851"/>
            <a:ext cx="10515600" cy="1325563"/>
          </a:xfrm>
        </p:spPr>
        <p:txBody>
          <a:bodyPr>
            <a:normAutofit/>
          </a:bodyPr>
          <a:lstStyle/>
          <a:p>
            <a:r>
              <a:rPr lang="en-US" sz="6500" b="1" dirty="0">
                <a:latin typeface="Agency FB" panose="020B0503020202020204" pitchFamily="34" charset="0"/>
              </a:rPr>
              <a:t>Data preprocessing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5E079-ADA6-A7FF-5CD6-B6813EE8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3" y="1858750"/>
            <a:ext cx="7254869" cy="967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3EB11-5C11-FDA7-B7A9-986A576D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39" y="3159214"/>
            <a:ext cx="712531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634D-74B2-5D81-AE46-B39B0308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4660B-F72A-C4E7-1B34-965F38D6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31" y="1597317"/>
            <a:ext cx="8245830" cy="46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A027-A64E-D1EB-953E-355C1BAB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D7484-39D2-4628-9A5D-AB37737F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7" y="1536418"/>
            <a:ext cx="9644643" cy="46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82371-763F-7030-ADB2-8EF0A9CB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>
                <a:latin typeface="Agency FB" panose="020B0503020202020204" pitchFamily="34" charset="0"/>
              </a:rPr>
              <a:t>Data visualization</a:t>
            </a:r>
            <a:endParaRPr lang="en-IN" sz="6500" b="1" dirty="0"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26E1A-313C-98FA-9552-CE7417F8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6" y="1619546"/>
            <a:ext cx="5614703" cy="3613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8C3D5-84BA-891E-0EE2-35E503434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48" y="1677049"/>
            <a:ext cx="5614703" cy="3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6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D04283-CAEC-2340-92EB-5E1E0ABF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4" y="1103852"/>
            <a:ext cx="5291986" cy="4511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ED53B-6180-876E-BC42-A4632D5F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90" y="1103851"/>
            <a:ext cx="6325053" cy="45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7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4B0A-EE4D-A34A-A0DA-C39981B3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24CC9-3A75-1652-84B0-0007EA9C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7DA-68CD-47BB-9027-5E0C502B6711}" type="datetime3">
              <a:rPr lang="en-US" smtClean="0"/>
              <a:t>10 March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FD155-49B4-C5AB-86C2-CA1055C8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KPR Institute of Engineering and Technology                                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438A-2E6F-77C7-9A6C-A37E5FE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28-9D1D-4795-9FB6-B4806A8D172B}" type="slidenum">
              <a:rPr lang="en-US" smtClean="0"/>
              <a:t>9</a:t>
            </a:fld>
            <a:endParaRPr lang="en-US"/>
          </a:p>
        </p:txBody>
      </p:sp>
      <p:pic>
        <p:nvPicPr>
          <p:cNvPr id="6" name="Google Shape;43;p1">
            <a:extLst>
              <a:ext uri="{FF2B5EF4-FFF2-40B4-BE49-F238E27FC236}">
                <a16:creationId xmlns:a16="http://schemas.microsoft.com/office/drawing/2014/main" id="{E9E63C04-25F0-20CE-330F-A6699AFAC3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86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E5779-89B8-AFDA-0300-39767F7B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29" y="315201"/>
            <a:ext cx="10144539" cy="61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lege presentation" id="{9E352EAA-1D45-4BDF-9870-19438DFF4D39}" vid="{6577C1E5-2419-43CA-8920-5B23809764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93</Words>
  <Application>Microsoft Office PowerPoint</Application>
  <PresentationFormat>Widescreen</PresentationFormat>
  <Paragraphs>26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Office Theme</vt:lpstr>
      <vt:lpstr>Loyalty Prediction</vt:lpstr>
      <vt:lpstr>Problem Statement</vt:lpstr>
      <vt:lpstr>Data input</vt:lpstr>
      <vt:lpstr>Data preprocessing</vt:lpstr>
      <vt:lpstr>Before</vt:lpstr>
      <vt:lpstr>After</vt:lpstr>
      <vt:lpstr>Data visualization</vt:lpstr>
      <vt:lpstr>PowerPoint Presentation</vt:lpstr>
      <vt:lpstr>PowerPoint Presentation</vt:lpstr>
      <vt:lpstr>PowerPoint Presentation</vt:lpstr>
      <vt:lpstr>Machine learning model</vt:lpstr>
      <vt:lpstr>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processes of biofuel production in chemical engineering</dc:title>
  <dc:creator>Dharshan SV</dc:creator>
  <cp:lastModifiedBy>Abhivanth .R</cp:lastModifiedBy>
  <cp:revision>17</cp:revision>
  <dcterms:modified xsi:type="dcterms:W3CDTF">2025-03-10T13:54:22Z</dcterms:modified>
</cp:coreProperties>
</file>