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diagrams/layout6.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drawing5.xml" ContentType="application/vnd.ms-office.drawingml.diagramDrawing+xml"/>
  <Override PartName="/ppt/diagrams/quickStyle7.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416" r:id="rId3"/>
    <p:sldId id="415" r:id="rId4"/>
    <p:sldId id="357" r:id="rId5"/>
    <p:sldId id="460" r:id="rId6"/>
    <p:sldId id="421" r:id="rId7"/>
    <p:sldId id="422" r:id="rId8"/>
    <p:sldId id="423" r:id="rId9"/>
    <p:sldId id="428" r:id="rId10"/>
    <p:sldId id="381" r:id="rId11"/>
    <p:sldId id="717" r:id="rId12"/>
    <p:sldId id="361" r:id="rId13"/>
    <p:sldId id="417" r:id="rId14"/>
    <p:sldId id="405" r:id="rId15"/>
    <p:sldId id="408" r:id="rId16"/>
    <p:sldId id="409" r:id="rId17"/>
    <p:sldId id="406" r:id="rId18"/>
    <p:sldId id="407" r:id="rId19"/>
    <p:sldId id="363" r:id="rId20"/>
    <p:sldId id="36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776" autoAdjust="0"/>
  </p:normalViewPr>
  <p:slideViewPr>
    <p:cSldViewPr>
      <p:cViewPr varScale="1">
        <p:scale>
          <a:sx n="76" d="100"/>
          <a:sy n="76" d="100"/>
        </p:scale>
        <p:origin x="1024" y="56"/>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iagrams/_rels/data5.xml.rels><?xml version="1.0" encoding="UTF-8" standalone="yes"?>
<Relationships xmlns="http://schemas.openxmlformats.org/package/2006/relationships"><Relationship Id="rId1" Type="http://schemas.openxmlformats.org/officeDocument/2006/relationships/hyperlink" Target="http://leadingindia.ai/"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leadingindia.ai/"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0A78E-ABC1-48DF-B504-1DD94D4B6258}" type="doc">
      <dgm:prSet loTypeId="urn:microsoft.com/office/officeart/2005/8/layout/StepDownProcess" loCatId="process" qsTypeId="urn:microsoft.com/office/officeart/2005/8/quickstyle/3d2" qsCatId="3D" csTypeId="urn:microsoft.com/office/officeart/2005/8/colors/accent0_3" csCatId="mainScheme" phldr="1"/>
      <dgm:spPr/>
      <dgm:t>
        <a:bodyPr/>
        <a:lstStyle/>
        <a:p>
          <a:endParaRPr lang="en-IN"/>
        </a:p>
      </dgm:t>
    </dgm:pt>
    <dgm:pt modelId="{CA0B80ED-6084-49F3-AB41-E52C1B0A6CD8}">
      <dgm:prSet phldrT="[Text]" custT="1"/>
      <dgm:spPr/>
      <dgm:t>
        <a:bodyPr/>
        <a:lstStyle/>
        <a:p>
          <a:pPr algn="just"/>
          <a:r>
            <a:rPr lang="en-US" sz="1600" dirty="0"/>
            <a:t>Commitment to Persevere</a:t>
          </a:r>
          <a:endParaRPr lang="en-IN" sz="1600" dirty="0"/>
        </a:p>
      </dgm:t>
    </dgm:pt>
    <dgm:pt modelId="{FFB8F4D0-9BDA-458F-A250-87FA0776B50B}" type="sibTrans" cxnId="{0BA2232A-B140-4264-8326-4BC9D4D30C54}">
      <dgm:prSet/>
      <dgm:spPr/>
      <dgm:t>
        <a:bodyPr/>
        <a:lstStyle/>
        <a:p>
          <a:endParaRPr lang="en-IN" sz="1200"/>
        </a:p>
      </dgm:t>
    </dgm:pt>
    <dgm:pt modelId="{48313D7D-B88B-4954-805B-54A44CB49D7A}" type="parTrans" cxnId="{0BA2232A-B140-4264-8326-4BC9D4D30C54}">
      <dgm:prSet/>
      <dgm:spPr/>
      <dgm:t>
        <a:bodyPr/>
        <a:lstStyle/>
        <a:p>
          <a:endParaRPr lang="en-IN" sz="1200"/>
        </a:p>
      </dgm:t>
    </dgm:pt>
    <dgm:pt modelId="{F303D749-2353-498A-9997-C447A90D68C0}">
      <dgm:prSet phldrT="[Text]" custT="1"/>
      <dgm:spPr/>
      <dgm:t>
        <a:bodyPr/>
        <a:lstStyle/>
        <a:p>
          <a:pPr algn="just"/>
          <a:r>
            <a:rPr lang="en-US" sz="1600" dirty="0"/>
            <a:t>One Programming Language</a:t>
          </a:r>
          <a:endParaRPr lang="en-IN" sz="1600" dirty="0"/>
        </a:p>
      </dgm:t>
    </dgm:pt>
    <dgm:pt modelId="{D043FFB4-8DC7-4C33-A3FB-6D52A9A287FB}" type="sibTrans" cxnId="{636AB0EA-AA40-47F8-8785-E3D807E41427}">
      <dgm:prSet/>
      <dgm:spPr/>
      <dgm:t>
        <a:bodyPr/>
        <a:lstStyle/>
        <a:p>
          <a:endParaRPr lang="en-IN" sz="1200"/>
        </a:p>
      </dgm:t>
    </dgm:pt>
    <dgm:pt modelId="{D9E90B8E-50B6-4DBB-9F8A-9042B9AEAF4B}" type="parTrans" cxnId="{636AB0EA-AA40-47F8-8785-E3D807E41427}">
      <dgm:prSet/>
      <dgm:spPr/>
      <dgm:t>
        <a:bodyPr/>
        <a:lstStyle/>
        <a:p>
          <a:endParaRPr lang="en-IN" sz="1200"/>
        </a:p>
      </dgm:t>
    </dgm:pt>
    <dgm:pt modelId="{E321DD13-CAF7-4782-8DA0-E732E601468E}">
      <dgm:prSet phldrT="[Text]" custT="1"/>
      <dgm:spPr/>
      <dgm:t>
        <a:bodyPr/>
        <a:lstStyle/>
        <a:p>
          <a:pPr algn="just"/>
          <a:r>
            <a:rPr lang="en-US" sz="1600" dirty="0"/>
            <a:t>Interest in Deep Learning and AI</a:t>
          </a:r>
          <a:endParaRPr lang="en-IN" sz="1600" dirty="0"/>
        </a:p>
      </dgm:t>
    </dgm:pt>
    <dgm:pt modelId="{E35E8EE3-5A60-49BC-902B-001317121DC3}" type="sibTrans" cxnId="{447093EE-F595-408D-8956-3765805E4B09}">
      <dgm:prSet/>
      <dgm:spPr/>
      <dgm:t>
        <a:bodyPr/>
        <a:lstStyle/>
        <a:p>
          <a:endParaRPr lang="en-IN" sz="1200"/>
        </a:p>
      </dgm:t>
    </dgm:pt>
    <dgm:pt modelId="{1A264147-9484-4DBE-A032-14FCB6649917}" type="parTrans" cxnId="{447093EE-F595-408D-8956-3765805E4B09}">
      <dgm:prSet/>
      <dgm:spPr/>
      <dgm:t>
        <a:bodyPr/>
        <a:lstStyle/>
        <a:p>
          <a:endParaRPr lang="en-IN" sz="1200"/>
        </a:p>
      </dgm:t>
    </dgm:pt>
    <dgm:pt modelId="{32583B72-9B07-4FB3-BBF5-C02D6E7AA86B}" type="pres">
      <dgm:prSet presAssocID="{BA50A78E-ABC1-48DF-B504-1DD94D4B6258}" presName="rootnode" presStyleCnt="0">
        <dgm:presLayoutVars>
          <dgm:chMax/>
          <dgm:chPref/>
          <dgm:dir/>
          <dgm:animLvl val="lvl"/>
        </dgm:presLayoutVars>
      </dgm:prSet>
      <dgm:spPr/>
    </dgm:pt>
    <dgm:pt modelId="{A526478B-D0EF-4C8E-A168-8A15D0B098C5}" type="pres">
      <dgm:prSet presAssocID="{E321DD13-CAF7-4782-8DA0-E732E601468E}" presName="composite" presStyleCnt="0"/>
      <dgm:spPr/>
    </dgm:pt>
    <dgm:pt modelId="{CE5F8DE4-0ED6-40A4-A39B-AF859CC6EAC7}" type="pres">
      <dgm:prSet presAssocID="{E321DD13-CAF7-4782-8DA0-E732E601468E}" presName="bentUpArrow1" presStyleLbl="alignImgPlace1" presStyleIdx="0" presStyleCnt="2"/>
      <dgm:spPr/>
    </dgm:pt>
    <dgm:pt modelId="{BB9E3A0B-6016-4DD1-85E5-88ED8389A899}" type="pres">
      <dgm:prSet presAssocID="{E321DD13-CAF7-4782-8DA0-E732E601468E}" presName="ParentText" presStyleLbl="node1" presStyleIdx="0" presStyleCnt="3" custScaleX="313336">
        <dgm:presLayoutVars>
          <dgm:chMax val="1"/>
          <dgm:chPref val="1"/>
          <dgm:bulletEnabled val="1"/>
        </dgm:presLayoutVars>
      </dgm:prSet>
      <dgm:spPr/>
    </dgm:pt>
    <dgm:pt modelId="{E2EDC317-A10D-4E67-8FF0-7FC1AC28BAB8}" type="pres">
      <dgm:prSet presAssocID="{E321DD13-CAF7-4782-8DA0-E732E601468E}" presName="ChildText" presStyleLbl="revTx" presStyleIdx="0" presStyleCnt="2">
        <dgm:presLayoutVars>
          <dgm:chMax val="0"/>
          <dgm:chPref val="0"/>
          <dgm:bulletEnabled val="1"/>
        </dgm:presLayoutVars>
      </dgm:prSet>
      <dgm:spPr/>
    </dgm:pt>
    <dgm:pt modelId="{99346C9B-7315-4C89-8C55-0E6DA5CA5649}" type="pres">
      <dgm:prSet presAssocID="{E35E8EE3-5A60-49BC-902B-001317121DC3}" presName="sibTrans" presStyleCnt="0"/>
      <dgm:spPr/>
    </dgm:pt>
    <dgm:pt modelId="{A6DA1B86-2F0A-43F4-B59D-48D9283BA620}" type="pres">
      <dgm:prSet presAssocID="{F303D749-2353-498A-9997-C447A90D68C0}" presName="composite" presStyleCnt="0"/>
      <dgm:spPr/>
    </dgm:pt>
    <dgm:pt modelId="{F7826636-A40D-439F-918F-BA49160C461B}" type="pres">
      <dgm:prSet presAssocID="{F303D749-2353-498A-9997-C447A90D68C0}" presName="bentUpArrow1" presStyleLbl="alignImgPlace1" presStyleIdx="1" presStyleCnt="2"/>
      <dgm:spPr/>
    </dgm:pt>
    <dgm:pt modelId="{01809ED6-435C-4190-B460-EB5E0F2A7F8D}" type="pres">
      <dgm:prSet presAssocID="{F303D749-2353-498A-9997-C447A90D68C0}" presName="ParentText" presStyleLbl="node1" presStyleIdx="1" presStyleCnt="3" custScaleX="313336">
        <dgm:presLayoutVars>
          <dgm:chMax val="1"/>
          <dgm:chPref val="1"/>
          <dgm:bulletEnabled val="1"/>
        </dgm:presLayoutVars>
      </dgm:prSet>
      <dgm:spPr/>
    </dgm:pt>
    <dgm:pt modelId="{693C8043-DB02-4087-9F40-ACFEA26A200B}" type="pres">
      <dgm:prSet presAssocID="{F303D749-2353-498A-9997-C447A90D68C0}" presName="ChildText" presStyleLbl="revTx" presStyleIdx="1" presStyleCnt="2">
        <dgm:presLayoutVars>
          <dgm:chMax val="0"/>
          <dgm:chPref val="0"/>
          <dgm:bulletEnabled val="1"/>
        </dgm:presLayoutVars>
      </dgm:prSet>
      <dgm:spPr/>
    </dgm:pt>
    <dgm:pt modelId="{17E5CB60-E8CB-4162-AF2C-F8A40EEA0B42}" type="pres">
      <dgm:prSet presAssocID="{D043FFB4-8DC7-4C33-A3FB-6D52A9A287FB}" presName="sibTrans" presStyleCnt="0"/>
      <dgm:spPr/>
    </dgm:pt>
    <dgm:pt modelId="{9737851C-126C-4502-BA59-8C1484780BF2}" type="pres">
      <dgm:prSet presAssocID="{CA0B80ED-6084-49F3-AB41-E52C1B0A6CD8}" presName="composite" presStyleCnt="0"/>
      <dgm:spPr/>
    </dgm:pt>
    <dgm:pt modelId="{EB2492BC-3616-4913-A093-2299B3C7E95B}" type="pres">
      <dgm:prSet presAssocID="{CA0B80ED-6084-49F3-AB41-E52C1B0A6CD8}" presName="ParentText" presStyleLbl="node1" presStyleIdx="2" presStyleCnt="3" custScaleX="313336">
        <dgm:presLayoutVars>
          <dgm:chMax val="1"/>
          <dgm:chPref val="1"/>
          <dgm:bulletEnabled val="1"/>
        </dgm:presLayoutVars>
      </dgm:prSet>
      <dgm:spPr/>
    </dgm:pt>
  </dgm:ptLst>
  <dgm:cxnLst>
    <dgm:cxn modelId="{BDFAFC22-9BCD-4C22-8EF0-93D25AE40882}" type="presOf" srcId="{CA0B80ED-6084-49F3-AB41-E52C1B0A6CD8}" destId="{EB2492BC-3616-4913-A093-2299B3C7E95B}" srcOrd="0" destOrd="0" presId="urn:microsoft.com/office/officeart/2005/8/layout/StepDownProcess"/>
    <dgm:cxn modelId="{0BA2232A-B140-4264-8326-4BC9D4D30C54}" srcId="{BA50A78E-ABC1-48DF-B504-1DD94D4B6258}" destId="{CA0B80ED-6084-49F3-AB41-E52C1B0A6CD8}" srcOrd="2" destOrd="0" parTransId="{48313D7D-B88B-4954-805B-54A44CB49D7A}" sibTransId="{FFB8F4D0-9BDA-458F-A250-87FA0776B50B}"/>
    <dgm:cxn modelId="{988B8280-23EC-4315-81ED-795169135F20}" type="presOf" srcId="{F303D749-2353-498A-9997-C447A90D68C0}" destId="{01809ED6-435C-4190-B460-EB5E0F2A7F8D}" srcOrd="0" destOrd="0" presId="urn:microsoft.com/office/officeart/2005/8/layout/StepDownProcess"/>
    <dgm:cxn modelId="{03398081-24C3-4A06-9472-DD62EFED7EA7}" type="presOf" srcId="{E321DD13-CAF7-4782-8DA0-E732E601468E}" destId="{BB9E3A0B-6016-4DD1-85E5-88ED8389A899}" srcOrd="0" destOrd="0" presId="urn:microsoft.com/office/officeart/2005/8/layout/StepDownProcess"/>
    <dgm:cxn modelId="{636AB0EA-AA40-47F8-8785-E3D807E41427}" srcId="{BA50A78E-ABC1-48DF-B504-1DD94D4B6258}" destId="{F303D749-2353-498A-9997-C447A90D68C0}" srcOrd="1" destOrd="0" parTransId="{D9E90B8E-50B6-4DBB-9F8A-9042B9AEAF4B}" sibTransId="{D043FFB4-8DC7-4C33-A3FB-6D52A9A287FB}"/>
    <dgm:cxn modelId="{447093EE-F595-408D-8956-3765805E4B09}" srcId="{BA50A78E-ABC1-48DF-B504-1DD94D4B6258}" destId="{E321DD13-CAF7-4782-8DA0-E732E601468E}" srcOrd="0" destOrd="0" parTransId="{1A264147-9484-4DBE-A032-14FCB6649917}" sibTransId="{E35E8EE3-5A60-49BC-902B-001317121DC3}"/>
    <dgm:cxn modelId="{506925F2-67DD-4113-8772-AE7FEABE2AE0}" type="presOf" srcId="{BA50A78E-ABC1-48DF-B504-1DD94D4B6258}" destId="{32583B72-9B07-4FB3-BBF5-C02D6E7AA86B}" srcOrd="0" destOrd="0" presId="urn:microsoft.com/office/officeart/2005/8/layout/StepDownProcess"/>
    <dgm:cxn modelId="{FC255935-0FD3-4CDE-84D4-0BA9B80909A6}" type="presParOf" srcId="{32583B72-9B07-4FB3-BBF5-C02D6E7AA86B}" destId="{A526478B-D0EF-4C8E-A168-8A15D0B098C5}" srcOrd="0" destOrd="0" presId="urn:microsoft.com/office/officeart/2005/8/layout/StepDownProcess"/>
    <dgm:cxn modelId="{1C70176E-A7B7-4510-8ADF-E71645613A94}" type="presParOf" srcId="{A526478B-D0EF-4C8E-A168-8A15D0B098C5}" destId="{CE5F8DE4-0ED6-40A4-A39B-AF859CC6EAC7}" srcOrd="0" destOrd="0" presId="urn:microsoft.com/office/officeart/2005/8/layout/StepDownProcess"/>
    <dgm:cxn modelId="{E701E40E-37B2-4503-8FBA-54357D7D5FB1}" type="presParOf" srcId="{A526478B-D0EF-4C8E-A168-8A15D0B098C5}" destId="{BB9E3A0B-6016-4DD1-85E5-88ED8389A899}" srcOrd="1" destOrd="0" presId="urn:microsoft.com/office/officeart/2005/8/layout/StepDownProcess"/>
    <dgm:cxn modelId="{98ECEC58-F0FA-492F-8132-1A4E72B06E14}" type="presParOf" srcId="{A526478B-D0EF-4C8E-A168-8A15D0B098C5}" destId="{E2EDC317-A10D-4E67-8FF0-7FC1AC28BAB8}" srcOrd="2" destOrd="0" presId="urn:microsoft.com/office/officeart/2005/8/layout/StepDownProcess"/>
    <dgm:cxn modelId="{8B0A7EA1-D931-4EB6-81C7-31463F9A76D3}" type="presParOf" srcId="{32583B72-9B07-4FB3-BBF5-C02D6E7AA86B}" destId="{99346C9B-7315-4C89-8C55-0E6DA5CA5649}" srcOrd="1" destOrd="0" presId="urn:microsoft.com/office/officeart/2005/8/layout/StepDownProcess"/>
    <dgm:cxn modelId="{57CA1E16-6064-4A95-99E3-C50EA43DC42E}" type="presParOf" srcId="{32583B72-9B07-4FB3-BBF5-C02D6E7AA86B}" destId="{A6DA1B86-2F0A-43F4-B59D-48D9283BA620}" srcOrd="2" destOrd="0" presId="urn:microsoft.com/office/officeart/2005/8/layout/StepDownProcess"/>
    <dgm:cxn modelId="{23F80865-B48F-4FAB-9975-EC065E1FE3D5}" type="presParOf" srcId="{A6DA1B86-2F0A-43F4-B59D-48D9283BA620}" destId="{F7826636-A40D-439F-918F-BA49160C461B}" srcOrd="0" destOrd="0" presId="urn:microsoft.com/office/officeart/2005/8/layout/StepDownProcess"/>
    <dgm:cxn modelId="{BD297725-0DBF-426D-BAC4-60CC8EA205C3}" type="presParOf" srcId="{A6DA1B86-2F0A-43F4-B59D-48D9283BA620}" destId="{01809ED6-435C-4190-B460-EB5E0F2A7F8D}" srcOrd="1" destOrd="0" presId="urn:microsoft.com/office/officeart/2005/8/layout/StepDownProcess"/>
    <dgm:cxn modelId="{79D6D26F-B011-4B84-B3E6-C33D9B3260F2}" type="presParOf" srcId="{A6DA1B86-2F0A-43F4-B59D-48D9283BA620}" destId="{693C8043-DB02-4087-9F40-ACFEA26A200B}" srcOrd="2" destOrd="0" presId="urn:microsoft.com/office/officeart/2005/8/layout/StepDownProcess"/>
    <dgm:cxn modelId="{15BB7889-37AB-4CBF-AFA1-83AFA61B2A80}" type="presParOf" srcId="{32583B72-9B07-4FB3-BBF5-C02D6E7AA86B}" destId="{17E5CB60-E8CB-4162-AF2C-F8A40EEA0B42}" srcOrd="3" destOrd="0" presId="urn:microsoft.com/office/officeart/2005/8/layout/StepDownProcess"/>
    <dgm:cxn modelId="{7D74759D-2B06-4459-8F19-492FAD261B24}" type="presParOf" srcId="{32583B72-9B07-4FB3-BBF5-C02D6E7AA86B}" destId="{9737851C-126C-4502-BA59-8C1484780BF2}" srcOrd="4" destOrd="0" presId="urn:microsoft.com/office/officeart/2005/8/layout/StepDownProcess"/>
    <dgm:cxn modelId="{C75C0508-E7B1-46FB-91D6-2AD7B63A0F3A}" type="presParOf" srcId="{9737851C-126C-4502-BA59-8C1484780BF2}" destId="{EB2492BC-3616-4913-A093-2299B3C7E95B}"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0E43B-E9C5-40DD-8E3E-22F020C453F2}"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IN"/>
        </a:p>
      </dgm:t>
    </dgm:pt>
    <dgm:pt modelId="{9BE0D7F2-194E-4DC8-BB7F-AAFED3148583}">
      <dgm:prSet custT="1"/>
      <dgm:spPr/>
      <dgm:t>
        <a:bodyPr/>
        <a:lstStyle/>
        <a:p>
          <a:pPr algn="just" rtl="0"/>
          <a:r>
            <a:rPr lang="en-IN" sz="1400" dirty="0"/>
            <a:t>It is redefining the way computing is being used to solve societal problems</a:t>
          </a:r>
        </a:p>
      </dgm:t>
    </dgm:pt>
    <dgm:pt modelId="{59A9828F-2640-4D67-AD89-9237067EE60A}" type="parTrans" cxnId="{4057658B-4756-4115-BA3D-10190C70CC29}">
      <dgm:prSet/>
      <dgm:spPr/>
      <dgm:t>
        <a:bodyPr/>
        <a:lstStyle/>
        <a:p>
          <a:endParaRPr lang="en-IN" sz="1100"/>
        </a:p>
      </dgm:t>
    </dgm:pt>
    <dgm:pt modelId="{7966FECA-C90B-4B9C-A007-597DCC6C8EA0}" type="sibTrans" cxnId="{4057658B-4756-4115-BA3D-10190C70CC29}">
      <dgm:prSet/>
      <dgm:spPr/>
      <dgm:t>
        <a:bodyPr/>
        <a:lstStyle/>
        <a:p>
          <a:endParaRPr lang="en-IN" sz="1100"/>
        </a:p>
      </dgm:t>
    </dgm:pt>
    <dgm:pt modelId="{F44001A7-3FBF-4835-BBC9-1D5F2BF4B64A}">
      <dgm:prSet custT="1"/>
      <dgm:spPr/>
      <dgm:t>
        <a:bodyPr/>
        <a:lstStyle/>
        <a:p>
          <a:pPr algn="just" rtl="0"/>
          <a:r>
            <a:rPr lang="en-IN" sz="1400" dirty="0"/>
            <a:t>Some of the existing jobs are going to vanish or change and most attractive  jobs are in deep learning</a:t>
          </a:r>
        </a:p>
      </dgm:t>
    </dgm:pt>
    <dgm:pt modelId="{60F865F5-AD78-4810-9271-194E86CA1B36}" type="parTrans" cxnId="{A476AF85-20CE-4BAD-8A87-C8C8CAB0EE24}">
      <dgm:prSet/>
      <dgm:spPr/>
      <dgm:t>
        <a:bodyPr/>
        <a:lstStyle/>
        <a:p>
          <a:endParaRPr lang="en-IN" sz="1100"/>
        </a:p>
      </dgm:t>
    </dgm:pt>
    <dgm:pt modelId="{3E5E58BC-8054-4EDE-B672-FF059FD791E0}" type="sibTrans" cxnId="{A476AF85-20CE-4BAD-8A87-C8C8CAB0EE24}">
      <dgm:prSet/>
      <dgm:spPr/>
      <dgm:t>
        <a:bodyPr/>
        <a:lstStyle/>
        <a:p>
          <a:endParaRPr lang="en-IN" sz="1100"/>
        </a:p>
      </dgm:t>
    </dgm:pt>
    <dgm:pt modelId="{8BF0E116-CFB4-43E4-8EE3-D09DEBA5FF9B}">
      <dgm:prSet custT="1"/>
      <dgm:spPr/>
      <dgm:t>
        <a:bodyPr/>
        <a:lstStyle/>
        <a:p>
          <a:pPr algn="just" rtl="0"/>
          <a:r>
            <a:rPr lang="en-IN" sz="1400" dirty="0"/>
            <a:t>It is one of fastest growing technology being adapted across disciplines</a:t>
          </a:r>
        </a:p>
      </dgm:t>
    </dgm:pt>
    <dgm:pt modelId="{0AC5E986-863E-4D9B-89C6-4C79E3E53922}" type="parTrans" cxnId="{C498182F-41F9-41EF-B3D2-9563A9CEEBFA}">
      <dgm:prSet/>
      <dgm:spPr/>
      <dgm:t>
        <a:bodyPr/>
        <a:lstStyle/>
        <a:p>
          <a:endParaRPr lang="en-IN" sz="1100"/>
        </a:p>
      </dgm:t>
    </dgm:pt>
    <dgm:pt modelId="{5F44FFF2-5897-49B6-85ED-BDA7E1A681D4}" type="sibTrans" cxnId="{C498182F-41F9-41EF-B3D2-9563A9CEEBFA}">
      <dgm:prSet/>
      <dgm:spPr/>
      <dgm:t>
        <a:bodyPr/>
        <a:lstStyle/>
        <a:p>
          <a:endParaRPr lang="en-IN" sz="1100"/>
        </a:p>
      </dgm:t>
    </dgm:pt>
    <dgm:pt modelId="{C7628038-1697-46FE-870B-0B923871A9B1}">
      <dgm:prSet custT="1"/>
      <dgm:spPr/>
      <dgm:t>
        <a:bodyPr/>
        <a:lstStyle/>
        <a:p>
          <a:pPr algn="just" rtl="0"/>
          <a:r>
            <a:rPr lang="en-US" sz="1400" baseline="0" dirty="0"/>
            <a:t>Most of the startups now have an element of AI to build new applications </a:t>
          </a:r>
          <a:endParaRPr lang="en-IN" sz="1400" dirty="0"/>
        </a:p>
      </dgm:t>
    </dgm:pt>
    <dgm:pt modelId="{472345E5-93EB-4739-B446-4B1AB04DE9EA}" type="parTrans" cxnId="{9C790226-C520-48FB-8988-0E9CAD35E01C}">
      <dgm:prSet/>
      <dgm:spPr/>
      <dgm:t>
        <a:bodyPr/>
        <a:lstStyle/>
        <a:p>
          <a:endParaRPr lang="en-IN" sz="1100"/>
        </a:p>
      </dgm:t>
    </dgm:pt>
    <dgm:pt modelId="{9C5AF8D6-D5C7-4E2E-8ED5-51E99D6A09F9}" type="sibTrans" cxnId="{9C790226-C520-48FB-8988-0E9CAD35E01C}">
      <dgm:prSet/>
      <dgm:spPr/>
      <dgm:t>
        <a:bodyPr/>
        <a:lstStyle/>
        <a:p>
          <a:endParaRPr lang="en-IN" sz="1100"/>
        </a:p>
      </dgm:t>
    </dgm:pt>
    <dgm:pt modelId="{238632E9-77A3-410A-9242-D16EC1194E7A}" type="pres">
      <dgm:prSet presAssocID="{36A0E43B-E9C5-40DD-8E3E-22F020C453F2}" presName="vert0" presStyleCnt="0">
        <dgm:presLayoutVars>
          <dgm:dir/>
          <dgm:animOne val="branch"/>
          <dgm:animLvl val="lvl"/>
        </dgm:presLayoutVars>
      </dgm:prSet>
      <dgm:spPr/>
    </dgm:pt>
    <dgm:pt modelId="{EB242841-09B3-4C62-BA47-6EC94446116B}" type="pres">
      <dgm:prSet presAssocID="{9BE0D7F2-194E-4DC8-BB7F-AAFED3148583}" presName="thickLine" presStyleLbl="alignNode1" presStyleIdx="0" presStyleCnt="4"/>
      <dgm:spPr/>
    </dgm:pt>
    <dgm:pt modelId="{03A45F83-3EB4-4C49-814F-30CD98D25DCA}" type="pres">
      <dgm:prSet presAssocID="{9BE0D7F2-194E-4DC8-BB7F-AAFED3148583}" presName="horz1" presStyleCnt="0"/>
      <dgm:spPr/>
    </dgm:pt>
    <dgm:pt modelId="{5798AF72-D2BC-4860-8C85-A3BA0A0536CE}" type="pres">
      <dgm:prSet presAssocID="{9BE0D7F2-194E-4DC8-BB7F-AAFED3148583}" presName="tx1" presStyleLbl="revTx" presStyleIdx="0" presStyleCnt="4"/>
      <dgm:spPr/>
    </dgm:pt>
    <dgm:pt modelId="{10986370-B1BD-4F3C-A75C-304B58D198AF}" type="pres">
      <dgm:prSet presAssocID="{9BE0D7F2-194E-4DC8-BB7F-AAFED3148583}" presName="vert1" presStyleCnt="0"/>
      <dgm:spPr/>
    </dgm:pt>
    <dgm:pt modelId="{F7246073-A529-4012-841D-03B3C8280787}" type="pres">
      <dgm:prSet presAssocID="{F44001A7-3FBF-4835-BBC9-1D5F2BF4B64A}" presName="thickLine" presStyleLbl="alignNode1" presStyleIdx="1" presStyleCnt="4"/>
      <dgm:spPr/>
    </dgm:pt>
    <dgm:pt modelId="{656C2233-7779-4AA1-86B9-4C8742699610}" type="pres">
      <dgm:prSet presAssocID="{F44001A7-3FBF-4835-BBC9-1D5F2BF4B64A}" presName="horz1" presStyleCnt="0"/>
      <dgm:spPr/>
    </dgm:pt>
    <dgm:pt modelId="{829E02ED-86C4-41BA-9125-F04E92D76DDD}" type="pres">
      <dgm:prSet presAssocID="{F44001A7-3FBF-4835-BBC9-1D5F2BF4B64A}" presName="tx1" presStyleLbl="revTx" presStyleIdx="1" presStyleCnt="4"/>
      <dgm:spPr/>
    </dgm:pt>
    <dgm:pt modelId="{8C2EF6F0-79FA-4CBE-A079-B3C9E7AE0349}" type="pres">
      <dgm:prSet presAssocID="{F44001A7-3FBF-4835-BBC9-1D5F2BF4B64A}" presName="vert1" presStyleCnt="0"/>
      <dgm:spPr/>
    </dgm:pt>
    <dgm:pt modelId="{744A2917-31BD-4193-B59B-94AB09A7F0D3}" type="pres">
      <dgm:prSet presAssocID="{8BF0E116-CFB4-43E4-8EE3-D09DEBA5FF9B}" presName="thickLine" presStyleLbl="alignNode1" presStyleIdx="2" presStyleCnt="4"/>
      <dgm:spPr/>
    </dgm:pt>
    <dgm:pt modelId="{78466F56-D00C-4369-A54B-EF56140B5C1C}" type="pres">
      <dgm:prSet presAssocID="{8BF0E116-CFB4-43E4-8EE3-D09DEBA5FF9B}" presName="horz1" presStyleCnt="0"/>
      <dgm:spPr/>
    </dgm:pt>
    <dgm:pt modelId="{969AC46D-4013-4709-83F6-E7094E09FB51}" type="pres">
      <dgm:prSet presAssocID="{8BF0E116-CFB4-43E4-8EE3-D09DEBA5FF9B}" presName="tx1" presStyleLbl="revTx" presStyleIdx="2" presStyleCnt="4"/>
      <dgm:spPr/>
    </dgm:pt>
    <dgm:pt modelId="{5422658F-D13A-46AF-AB00-DF42FA8982E9}" type="pres">
      <dgm:prSet presAssocID="{8BF0E116-CFB4-43E4-8EE3-D09DEBA5FF9B}" presName="vert1" presStyleCnt="0"/>
      <dgm:spPr/>
    </dgm:pt>
    <dgm:pt modelId="{DB4FA88E-CC9E-4BE3-AEC1-B43880DA90F2}" type="pres">
      <dgm:prSet presAssocID="{C7628038-1697-46FE-870B-0B923871A9B1}" presName="thickLine" presStyleLbl="alignNode1" presStyleIdx="3" presStyleCnt="4"/>
      <dgm:spPr/>
    </dgm:pt>
    <dgm:pt modelId="{E1D7CC4E-FBAD-4DD2-BD7D-9FE476A34457}" type="pres">
      <dgm:prSet presAssocID="{C7628038-1697-46FE-870B-0B923871A9B1}" presName="horz1" presStyleCnt="0"/>
      <dgm:spPr/>
    </dgm:pt>
    <dgm:pt modelId="{4C30E9BD-5240-42FA-8B36-A28DB90BD7BE}" type="pres">
      <dgm:prSet presAssocID="{C7628038-1697-46FE-870B-0B923871A9B1}" presName="tx1" presStyleLbl="revTx" presStyleIdx="3" presStyleCnt="4"/>
      <dgm:spPr/>
    </dgm:pt>
    <dgm:pt modelId="{42C2AEDB-F94E-4D81-86D6-4734CA7B51A9}" type="pres">
      <dgm:prSet presAssocID="{C7628038-1697-46FE-870B-0B923871A9B1}" presName="vert1" presStyleCnt="0"/>
      <dgm:spPr/>
    </dgm:pt>
  </dgm:ptLst>
  <dgm:cxnLst>
    <dgm:cxn modelId="{45055C00-CBC6-45B9-818E-69424ECDD5D3}" type="presOf" srcId="{8BF0E116-CFB4-43E4-8EE3-D09DEBA5FF9B}" destId="{969AC46D-4013-4709-83F6-E7094E09FB51}" srcOrd="0" destOrd="0" presId="urn:microsoft.com/office/officeart/2008/layout/LinedList"/>
    <dgm:cxn modelId="{0E195F1D-9221-4F33-9923-A6F16D823A59}" type="presOf" srcId="{36A0E43B-E9C5-40DD-8E3E-22F020C453F2}" destId="{238632E9-77A3-410A-9242-D16EC1194E7A}" srcOrd="0" destOrd="0" presId="urn:microsoft.com/office/officeart/2008/layout/LinedList"/>
    <dgm:cxn modelId="{9C790226-C520-48FB-8988-0E9CAD35E01C}" srcId="{36A0E43B-E9C5-40DD-8E3E-22F020C453F2}" destId="{C7628038-1697-46FE-870B-0B923871A9B1}" srcOrd="3" destOrd="0" parTransId="{472345E5-93EB-4739-B446-4B1AB04DE9EA}" sibTransId="{9C5AF8D6-D5C7-4E2E-8ED5-51E99D6A09F9}"/>
    <dgm:cxn modelId="{C498182F-41F9-41EF-B3D2-9563A9CEEBFA}" srcId="{36A0E43B-E9C5-40DD-8E3E-22F020C453F2}" destId="{8BF0E116-CFB4-43E4-8EE3-D09DEBA5FF9B}" srcOrd="2" destOrd="0" parTransId="{0AC5E986-863E-4D9B-89C6-4C79E3E53922}" sibTransId="{5F44FFF2-5897-49B6-85ED-BDA7E1A681D4}"/>
    <dgm:cxn modelId="{A476AF85-20CE-4BAD-8A87-C8C8CAB0EE24}" srcId="{36A0E43B-E9C5-40DD-8E3E-22F020C453F2}" destId="{F44001A7-3FBF-4835-BBC9-1D5F2BF4B64A}" srcOrd="1" destOrd="0" parTransId="{60F865F5-AD78-4810-9271-194E86CA1B36}" sibTransId="{3E5E58BC-8054-4EDE-B672-FF059FD791E0}"/>
    <dgm:cxn modelId="{4057658B-4756-4115-BA3D-10190C70CC29}" srcId="{36A0E43B-E9C5-40DD-8E3E-22F020C453F2}" destId="{9BE0D7F2-194E-4DC8-BB7F-AAFED3148583}" srcOrd="0" destOrd="0" parTransId="{59A9828F-2640-4D67-AD89-9237067EE60A}" sibTransId="{7966FECA-C90B-4B9C-A007-597DCC6C8EA0}"/>
    <dgm:cxn modelId="{E6A682C7-C5E6-4D31-B215-D5C739474405}" type="presOf" srcId="{9BE0D7F2-194E-4DC8-BB7F-AAFED3148583}" destId="{5798AF72-D2BC-4860-8C85-A3BA0A0536CE}" srcOrd="0" destOrd="0" presId="urn:microsoft.com/office/officeart/2008/layout/LinedList"/>
    <dgm:cxn modelId="{72ABECD4-874E-4A77-80BD-C29AD52E2A82}" type="presOf" srcId="{F44001A7-3FBF-4835-BBC9-1D5F2BF4B64A}" destId="{829E02ED-86C4-41BA-9125-F04E92D76DDD}" srcOrd="0" destOrd="0" presId="urn:microsoft.com/office/officeart/2008/layout/LinedList"/>
    <dgm:cxn modelId="{9C61C9E0-6066-4D5C-94DA-1A8F48425A3C}" type="presOf" srcId="{C7628038-1697-46FE-870B-0B923871A9B1}" destId="{4C30E9BD-5240-42FA-8B36-A28DB90BD7BE}" srcOrd="0" destOrd="0" presId="urn:microsoft.com/office/officeart/2008/layout/LinedList"/>
    <dgm:cxn modelId="{5529A690-F250-4648-B3B2-85EB7C4CE3EE}" type="presParOf" srcId="{238632E9-77A3-410A-9242-D16EC1194E7A}" destId="{EB242841-09B3-4C62-BA47-6EC94446116B}" srcOrd="0" destOrd="0" presId="urn:microsoft.com/office/officeart/2008/layout/LinedList"/>
    <dgm:cxn modelId="{6ABE6AEB-D35E-40D7-9DD6-E475DE03D094}" type="presParOf" srcId="{238632E9-77A3-410A-9242-D16EC1194E7A}" destId="{03A45F83-3EB4-4C49-814F-30CD98D25DCA}" srcOrd="1" destOrd="0" presId="urn:microsoft.com/office/officeart/2008/layout/LinedList"/>
    <dgm:cxn modelId="{B85D5535-C2DB-4E98-B526-A739A21F42EE}" type="presParOf" srcId="{03A45F83-3EB4-4C49-814F-30CD98D25DCA}" destId="{5798AF72-D2BC-4860-8C85-A3BA0A0536CE}" srcOrd="0" destOrd="0" presId="urn:microsoft.com/office/officeart/2008/layout/LinedList"/>
    <dgm:cxn modelId="{92FDCD50-5D19-4F4A-A67F-EB3999042E64}" type="presParOf" srcId="{03A45F83-3EB4-4C49-814F-30CD98D25DCA}" destId="{10986370-B1BD-4F3C-A75C-304B58D198AF}" srcOrd="1" destOrd="0" presId="urn:microsoft.com/office/officeart/2008/layout/LinedList"/>
    <dgm:cxn modelId="{06DC567A-910B-4F34-A6BF-FCF2B2FA4250}" type="presParOf" srcId="{238632E9-77A3-410A-9242-D16EC1194E7A}" destId="{F7246073-A529-4012-841D-03B3C8280787}" srcOrd="2" destOrd="0" presId="urn:microsoft.com/office/officeart/2008/layout/LinedList"/>
    <dgm:cxn modelId="{028C59EC-57C1-414E-912F-E296D9E7B4CF}" type="presParOf" srcId="{238632E9-77A3-410A-9242-D16EC1194E7A}" destId="{656C2233-7779-4AA1-86B9-4C8742699610}" srcOrd="3" destOrd="0" presId="urn:microsoft.com/office/officeart/2008/layout/LinedList"/>
    <dgm:cxn modelId="{B9D978DA-E53E-474C-8C15-3E1CBB79B500}" type="presParOf" srcId="{656C2233-7779-4AA1-86B9-4C8742699610}" destId="{829E02ED-86C4-41BA-9125-F04E92D76DDD}" srcOrd="0" destOrd="0" presId="urn:microsoft.com/office/officeart/2008/layout/LinedList"/>
    <dgm:cxn modelId="{65315C2F-FAB1-41D1-9A9A-8D4953E4E343}" type="presParOf" srcId="{656C2233-7779-4AA1-86B9-4C8742699610}" destId="{8C2EF6F0-79FA-4CBE-A079-B3C9E7AE0349}" srcOrd="1" destOrd="0" presId="urn:microsoft.com/office/officeart/2008/layout/LinedList"/>
    <dgm:cxn modelId="{2AF525A1-6EC3-4291-9E99-FB2E54A7461F}" type="presParOf" srcId="{238632E9-77A3-410A-9242-D16EC1194E7A}" destId="{744A2917-31BD-4193-B59B-94AB09A7F0D3}" srcOrd="4" destOrd="0" presId="urn:microsoft.com/office/officeart/2008/layout/LinedList"/>
    <dgm:cxn modelId="{3AB78413-9FD8-428C-BBA4-BBCF92B7331B}" type="presParOf" srcId="{238632E9-77A3-410A-9242-D16EC1194E7A}" destId="{78466F56-D00C-4369-A54B-EF56140B5C1C}" srcOrd="5" destOrd="0" presId="urn:microsoft.com/office/officeart/2008/layout/LinedList"/>
    <dgm:cxn modelId="{4C290560-C867-41D2-8A4A-6D25B1F0DBE3}" type="presParOf" srcId="{78466F56-D00C-4369-A54B-EF56140B5C1C}" destId="{969AC46D-4013-4709-83F6-E7094E09FB51}" srcOrd="0" destOrd="0" presId="urn:microsoft.com/office/officeart/2008/layout/LinedList"/>
    <dgm:cxn modelId="{02B28485-F8C1-403F-A47D-B0ED2B59BDF3}" type="presParOf" srcId="{78466F56-D00C-4369-A54B-EF56140B5C1C}" destId="{5422658F-D13A-46AF-AB00-DF42FA8982E9}" srcOrd="1" destOrd="0" presId="urn:microsoft.com/office/officeart/2008/layout/LinedList"/>
    <dgm:cxn modelId="{D14B1ED7-BE1F-4508-93E6-E1CFDD23289E}" type="presParOf" srcId="{238632E9-77A3-410A-9242-D16EC1194E7A}" destId="{DB4FA88E-CC9E-4BE3-AEC1-B43880DA90F2}" srcOrd="6" destOrd="0" presId="urn:microsoft.com/office/officeart/2008/layout/LinedList"/>
    <dgm:cxn modelId="{23ACFD35-51AF-47A6-A3C6-971434870AE0}" type="presParOf" srcId="{238632E9-77A3-410A-9242-D16EC1194E7A}" destId="{E1D7CC4E-FBAD-4DD2-BD7D-9FE476A34457}" srcOrd="7" destOrd="0" presId="urn:microsoft.com/office/officeart/2008/layout/LinedList"/>
    <dgm:cxn modelId="{0F4BCBAE-E0C7-4583-8987-A9FC7E667434}" type="presParOf" srcId="{E1D7CC4E-FBAD-4DD2-BD7D-9FE476A34457}" destId="{4C30E9BD-5240-42FA-8B36-A28DB90BD7BE}" srcOrd="0" destOrd="0" presId="urn:microsoft.com/office/officeart/2008/layout/LinedList"/>
    <dgm:cxn modelId="{B067D7CC-37B5-4D1D-BD66-73DAABEB68D0}" type="presParOf" srcId="{E1D7CC4E-FBAD-4DD2-BD7D-9FE476A34457}" destId="{42C2AEDB-F94E-4D81-86D6-4734CA7B51A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34FAE-2692-4C99-A81E-22DEF4C0BB73}" type="doc">
      <dgm:prSet loTypeId="urn:microsoft.com/office/officeart/2011/layout/TabList" loCatId="list" qsTypeId="urn:microsoft.com/office/officeart/2005/8/quickstyle/simple5" qsCatId="simple" csTypeId="urn:microsoft.com/office/officeart/2005/8/colors/colorful1" csCatId="colorful" phldr="1"/>
      <dgm:spPr/>
      <dgm:t>
        <a:bodyPr/>
        <a:lstStyle/>
        <a:p>
          <a:endParaRPr lang="en-IN"/>
        </a:p>
      </dgm:t>
    </dgm:pt>
    <dgm:pt modelId="{049BFA67-83F0-4A60-9CD5-9DAD5CBE0B45}">
      <dgm:prSet custT="1"/>
      <dgm:spPr/>
      <dgm:t>
        <a:bodyPr/>
        <a:lstStyle/>
        <a:p>
          <a:pPr algn="just" rtl="0"/>
          <a:r>
            <a:rPr lang="en-US" sz="1800" baseline="0" dirty="0"/>
            <a:t>Knowledge of deep learning concepts</a:t>
          </a:r>
          <a:endParaRPr lang="en-IN" sz="1800" dirty="0"/>
        </a:p>
      </dgm:t>
    </dgm:pt>
    <dgm:pt modelId="{A4934E79-5D19-4B99-B2AB-605EBB143A27}" type="parTrans" cxnId="{BDF43F4B-FB40-4336-8F15-CD857C1EC2D6}">
      <dgm:prSet/>
      <dgm:spPr/>
      <dgm:t>
        <a:bodyPr/>
        <a:lstStyle/>
        <a:p>
          <a:endParaRPr lang="en-IN" sz="1400"/>
        </a:p>
      </dgm:t>
    </dgm:pt>
    <dgm:pt modelId="{83C24327-0D7A-43B7-A30D-F65FBC7CBEA4}" type="sibTrans" cxnId="{BDF43F4B-FB40-4336-8F15-CD857C1EC2D6}">
      <dgm:prSet/>
      <dgm:spPr/>
      <dgm:t>
        <a:bodyPr/>
        <a:lstStyle/>
        <a:p>
          <a:endParaRPr lang="en-IN" sz="1400"/>
        </a:p>
      </dgm:t>
    </dgm:pt>
    <dgm:pt modelId="{8140EAB0-3908-4616-A3F4-CA9818AF4DF1}">
      <dgm:prSet custT="1"/>
      <dgm:spPr/>
      <dgm:t>
        <a:bodyPr/>
        <a:lstStyle/>
        <a:p>
          <a:pPr algn="just" rtl="0"/>
          <a:r>
            <a:rPr lang="en-US" sz="1800" baseline="0" dirty="0"/>
            <a:t>To apply appropriate tuning to improve the accuracy of network</a:t>
          </a:r>
          <a:endParaRPr lang="en-IN" sz="1800" dirty="0"/>
        </a:p>
      </dgm:t>
    </dgm:pt>
    <dgm:pt modelId="{07675EEE-BFFB-4CDB-AAE8-96FC414A1F56}" type="parTrans" cxnId="{4C121193-2213-4545-BB1C-BF37CBAA906B}">
      <dgm:prSet/>
      <dgm:spPr/>
      <dgm:t>
        <a:bodyPr/>
        <a:lstStyle/>
        <a:p>
          <a:endParaRPr lang="en-IN" sz="1400"/>
        </a:p>
      </dgm:t>
    </dgm:pt>
    <dgm:pt modelId="{A5D0A373-4D49-4C21-A072-FCA86074E732}" type="sibTrans" cxnId="{4C121193-2213-4545-BB1C-BF37CBAA906B}">
      <dgm:prSet/>
      <dgm:spPr/>
      <dgm:t>
        <a:bodyPr/>
        <a:lstStyle/>
        <a:p>
          <a:endParaRPr lang="en-IN" sz="1400"/>
        </a:p>
      </dgm:t>
    </dgm:pt>
    <dgm:pt modelId="{9F6C93AF-5782-472C-9A7C-C440F4F73135}">
      <dgm:prSet custT="1"/>
      <dgm:spPr/>
      <dgm:t>
        <a:bodyPr/>
        <a:lstStyle/>
        <a:p>
          <a:pPr algn="just" rtl="0"/>
          <a:r>
            <a:rPr lang="en-US" sz="1800" baseline="0" dirty="0"/>
            <a:t>To enable you to develop sample projects</a:t>
          </a:r>
          <a:endParaRPr lang="en-IN" sz="1800" dirty="0"/>
        </a:p>
      </dgm:t>
    </dgm:pt>
    <dgm:pt modelId="{91740EBA-13BF-40DD-B674-FBBE825A6F87}" type="parTrans" cxnId="{F0E75AD8-B4CB-49C0-8E50-16317F95CDB7}">
      <dgm:prSet/>
      <dgm:spPr/>
      <dgm:t>
        <a:bodyPr/>
        <a:lstStyle/>
        <a:p>
          <a:endParaRPr lang="en-IN" sz="1400"/>
        </a:p>
      </dgm:t>
    </dgm:pt>
    <dgm:pt modelId="{378660EC-6F9E-48B0-97EF-797F8DE18D4B}" type="sibTrans" cxnId="{F0E75AD8-B4CB-49C0-8E50-16317F95CDB7}">
      <dgm:prSet/>
      <dgm:spPr/>
      <dgm:t>
        <a:bodyPr/>
        <a:lstStyle/>
        <a:p>
          <a:endParaRPr lang="en-IN" sz="1400"/>
        </a:p>
      </dgm:t>
    </dgm:pt>
    <dgm:pt modelId="{5B6AF711-2399-4B55-84F8-83672565BA7B}" type="pres">
      <dgm:prSet presAssocID="{C0234FAE-2692-4C99-A81E-22DEF4C0BB73}" presName="Name0" presStyleCnt="0">
        <dgm:presLayoutVars>
          <dgm:chMax/>
          <dgm:chPref val="3"/>
          <dgm:dir/>
          <dgm:animOne val="branch"/>
          <dgm:animLvl val="lvl"/>
        </dgm:presLayoutVars>
      </dgm:prSet>
      <dgm:spPr/>
    </dgm:pt>
    <dgm:pt modelId="{0A4E092F-9891-4550-89C4-809C69B82A15}" type="pres">
      <dgm:prSet presAssocID="{049BFA67-83F0-4A60-9CD5-9DAD5CBE0B45}" presName="composite" presStyleCnt="0"/>
      <dgm:spPr/>
    </dgm:pt>
    <dgm:pt modelId="{6A80C756-5179-4EDB-B428-8CA0CBAA32D5}" type="pres">
      <dgm:prSet presAssocID="{049BFA67-83F0-4A60-9CD5-9DAD5CBE0B45}" presName="FirstChild" presStyleLbl="revTx" presStyleIdx="0" presStyleCnt="3">
        <dgm:presLayoutVars>
          <dgm:chMax val="0"/>
          <dgm:chPref val="0"/>
          <dgm:bulletEnabled val="1"/>
        </dgm:presLayoutVars>
      </dgm:prSet>
      <dgm:spPr/>
    </dgm:pt>
    <dgm:pt modelId="{5CDA086F-F1BA-4C10-AA92-92EEE4E96DFA}" type="pres">
      <dgm:prSet presAssocID="{049BFA67-83F0-4A60-9CD5-9DAD5CBE0B45}" presName="Parent" presStyleLbl="alignNode1" presStyleIdx="0" presStyleCnt="3" custScaleX="343038" custLinFactNeighborX="36203" custLinFactNeighborY="-7535">
        <dgm:presLayoutVars>
          <dgm:chMax val="3"/>
          <dgm:chPref val="3"/>
          <dgm:bulletEnabled val="1"/>
        </dgm:presLayoutVars>
      </dgm:prSet>
      <dgm:spPr/>
    </dgm:pt>
    <dgm:pt modelId="{D9CBA2D5-F868-47E4-9096-39BF21F631FF}" type="pres">
      <dgm:prSet presAssocID="{049BFA67-83F0-4A60-9CD5-9DAD5CBE0B45}" presName="Accent" presStyleLbl="parChTrans1D1" presStyleIdx="0" presStyleCnt="3" custLinFactNeighborX="-11847" custLinFactNeighborY="6933"/>
      <dgm:spPr/>
    </dgm:pt>
    <dgm:pt modelId="{043A1DED-D9E8-470B-8E9C-962003F31C51}" type="pres">
      <dgm:prSet presAssocID="{83C24327-0D7A-43B7-A30D-F65FBC7CBEA4}" presName="sibTrans" presStyleCnt="0"/>
      <dgm:spPr/>
    </dgm:pt>
    <dgm:pt modelId="{B3638839-DD0B-46A8-B268-AAB8E598234A}" type="pres">
      <dgm:prSet presAssocID="{8140EAB0-3908-4616-A3F4-CA9818AF4DF1}" presName="composite" presStyleCnt="0"/>
      <dgm:spPr/>
    </dgm:pt>
    <dgm:pt modelId="{6603150E-1A4F-470C-BB35-196CB90D6AC3}" type="pres">
      <dgm:prSet presAssocID="{8140EAB0-3908-4616-A3F4-CA9818AF4DF1}" presName="FirstChild" presStyleLbl="revTx" presStyleIdx="1" presStyleCnt="3" custLinFactNeighborX="-27578" custLinFactNeighborY="1469">
        <dgm:presLayoutVars>
          <dgm:chMax val="0"/>
          <dgm:chPref val="0"/>
          <dgm:bulletEnabled val="1"/>
        </dgm:presLayoutVars>
      </dgm:prSet>
      <dgm:spPr/>
    </dgm:pt>
    <dgm:pt modelId="{5706FC96-547A-4198-9497-7445F747EF03}" type="pres">
      <dgm:prSet presAssocID="{8140EAB0-3908-4616-A3F4-CA9818AF4DF1}" presName="Parent" presStyleLbl="alignNode1" presStyleIdx="1" presStyleCnt="3" custScaleX="349089" custLinFactNeighborX="38136" custLinFactNeighborY="1469">
        <dgm:presLayoutVars>
          <dgm:chMax val="3"/>
          <dgm:chPref val="3"/>
          <dgm:bulletEnabled val="1"/>
        </dgm:presLayoutVars>
      </dgm:prSet>
      <dgm:spPr/>
    </dgm:pt>
    <dgm:pt modelId="{8CA19896-CA73-40D9-AA40-F912DC504F38}" type="pres">
      <dgm:prSet presAssocID="{8140EAB0-3908-4616-A3F4-CA9818AF4DF1}" presName="Accent" presStyleLbl="parChTrans1D1" presStyleIdx="1" presStyleCnt="3" custLinFactNeighborX="-11382" custLinFactNeighborY="56922"/>
      <dgm:spPr/>
    </dgm:pt>
    <dgm:pt modelId="{40C105C3-4C8F-4056-A5FE-A4A20BB72720}" type="pres">
      <dgm:prSet presAssocID="{A5D0A373-4D49-4C21-A072-FCA86074E732}" presName="sibTrans" presStyleCnt="0"/>
      <dgm:spPr/>
    </dgm:pt>
    <dgm:pt modelId="{79EB8FA1-08A4-44C2-85D0-655E5F99F04D}" type="pres">
      <dgm:prSet presAssocID="{9F6C93AF-5782-472C-9A7C-C440F4F73135}" presName="composite" presStyleCnt="0"/>
      <dgm:spPr/>
    </dgm:pt>
    <dgm:pt modelId="{A209283C-BBCD-4E3E-AC04-7E8CD5071B2F}" type="pres">
      <dgm:prSet presAssocID="{9F6C93AF-5782-472C-9A7C-C440F4F73135}" presName="FirstChild" presStyleLbl="revTx" presStyleIdx="2" presStyleCnt="3" custLinFactNeighborX="-3228" custLinFactNeighborY="1860">
        <dgm:presLayoutVars>
          <dgm:chMax val="0"/>
          <dgm:chPref val="0"/>
          <dgm:bulletEnabled val="1"/>
        </dgm:presLayoutVars>
      </dgm:prSet>
      <dgm:spPr/>
    </dgm:pt>
    <dgm:pt modelId="{31EFEF15-B45B-4B51-97D2-84DF10CC344D}" type="pres">
      <dgm:prSet presAssocID="{9F6C93AF-5782-472C-9A7C-C440F4F73135}" presName="Parent" presStyleLbl="alignNode1" presStyleIdx="2" presStyleCnt="3" custScaleX="363818" custLinFactNeighborX="37671" custLinFactNeighborY="11">
        <dgm:presLayoutVars>
          <dgm:chMax val="3"/>
          <dgm:chPref val="3"/>
          <dgm:bulletEnabled val="1"/>
        </dgm:presLayoutVars>
      </dgm:prSet>
      <dgm:spPr/>
    </dgm:pt>
    <dgm:pt modelId="{A4F50BD3-0DB8-4138-AB05-88EE34C389A4}" type="pres">
      <dgm:prSet presAssocID="{9F6C93AF-5782-472C-9A7C-C440F4F73135}" presName="Accent" presStyleLbl="parChTrans1D1" presStyleIdx="2" presStyleCnt="3" custLinFactNeighborX="-9163" custLinFactNeighborY="-3475"/>
      <dgm:spPr/>
    </dgm:pt>
  </dgm:ptLst>
  <dgm:cxnLst>
    <dgm:cxn modelId="{1DE3D325-3F00-4D82-98E8-5100DF0DFE06}" type="presOf" srcId="{8140EAB0-3908-4616-A3F4-CA9818AF4DF1}" destId="{5706FC96-547A-4198-9497-7445F747EF03}" srcOrd="0" destOrd="0" presId="urn:microsoft.com/office/officeart/2011/layout/TabList"/>
    <dgm:cxn modelId="{BDF43F4B-FB40-4336-8F15-CD857C1EC2D6}" srcId="{C0234FAE-2692-4C99-A81E-22DEF4C0BB73}" destId="{049BFA67-83F0-4A60-9CD5-9DAD5CBE0B45}" srcOrd="0" destOrd="0" parTransId="{A4934E79-5D19-4B99-B2AB-605EBB143A27}" sibTransId="{83C24327-0D7A-43B7-A30D-F65FBC7CBEA4}"/>
    <dgm:cxn modelId="{4154D86C-1974-423F-B4A1-88C8B11E446F}" type="presOf" srcId="{C0234FAE-2692-4C99-A81E-22DEF4C0BB73}" destId="{5B6AF711-2399-4B55-84F8-83672565BA7B}" srcOrd="0" destOrd="0" presId="urn:microsoft.com/office/officeart/2011/layout/TabList"/>
    <dgm:cxn modelId="{4C121193-2213-4545-BB1C-BF37CBAA906B}" srcId="{C0234FAE-2692-4C99-A81E-22DEF4C0BB73}" destId="{8140EAB0-3908-4616-A3F4-CA9818AF4DF1}" srcOrd="1" destOrd="0" parTransId="{07675EEE-BFFB-4CDB-AAE8-96FC414A1F56}" sibTransId="{A5D0A373-4D49-4C21-A072-FCA86074E732}"/>
    <dgm:cxn modelId="{300790B3-7BFD-49B5-8176-A0B18B18DC69}" type="presOf" srcId="{049BFA67-83F0-4A60-9CD5-9DAD5CBE0B45}" destId="{5CDA086F-F1BA-4C10-AA92-92EEE4E96DFA}" srcOrd="0" destOrd="0" presId="urn:microsoft.com/office/officeart/2011/layout/TabList"/>
    <dgm:cxn modelId="{67096ED4-5465-43A8-8C0B-9CD162B40EF7}" type="presOf" srcId="{9F6C93AF-5782-472C-9A7C-C440F4F73135}" destId="{31EFEF15-B45B-4B51-97D2-84DF10CC344D}" srcOrd="0" destOrd="0" presId="urn:microsoft.com/office/officeart/2011/layout/TabList"/>
    <dgm:cxn modelId="{F0E75AD8-B4CB-49C0-8E50-16317F95CDB7}" srcId="{C0234FAE-2692-4C99-A81E-22DEF4C0BB73}" destId="{9F6C93AF-5782-472C-9A7C-C440F4F73135}" srcOrd="2" destOrd="0" parTransId="{91740EBA-13BF-40DD-B674-FBBE825A6F87}" sibTransId="{378660EC-6F9E-48B0-97EF-797F8DE18D4B}"/>
    <dgm:cxn modelId="{46198CF5-864B-4FFF-A2B9-C60D89FFCF54}" type="presParOf" srcId="{5B6AF711-2399-4B55-84F8-83672565BA7B}" destId="{0A4E092F-9891-4550-89C4-809C69B82A15}" srcOrd="0" destOrd="0" presId="urn:microsoft.com/office/officeart/2011/layout/TabList"/>
    <dgm:cxn modelId="{764ED507-9BD7-4B55-9DAC-299A586348D8}" type="presParOf" srcId="{0A4E092F-9891-4550-89C4-809C69B82A15}" destId="{6A80C756-5179-4EDB-B428-8CA0CBAA32D5}" srcOrd="0" destOrd="0" presId="urn:microsoft.com/office/officeart/2011/layout/TabList"/>
    <dgm:cxn modelId="{3E5621D3-242A-4907-9E33-C427C90297C0}" type="presParOf" srcId="{0A4E092F-9891-4550-89C4-809C69B82A15}" destId="{5CDA086F-F1BA-4C10-AA92-92EEE4E96DFA}" srcOrd="1" destOrd="0" presId="urn:microsoft.com/office/officeart/2011/layout/TabList"/>
    <dgm:cxn modelId="{E6F6A426-7A7E-4F96-90E2-104ABA88A63F}" type="presParOf" srcId="{0A4E092F-9891-4550-89C4-809C69B82A15}" destId="{D9CBA2D5-F868-47E4-9096-39BF21F631FF}" srcOrd="2" destOrd="0" presId="urn:microsoft.com/office/officeart/2011/layout/TabList"/>
    <dgm:cxn modelId="{F4EEBF1C-63B6-49AE-88FD-42C2D8C82178}" type="presParOf" srcId="{5B6AF711-2399-4B55-84F8-83672565BA7B}" destId="{043A1DED-D9E8-470B-8E9C-962003F31C51}" srcOrd="1" destOrd="0" presId="urn:microsoft.com/office/officeart/2011/layout/TabList"/>
    <dgm:cxn modelId="{A4E5462A-56BF-422A-8A70-0F30496E574D}" type="presParOf" srcId="{5B6AF711-2399-4B55-84F8-83672565BA7B}" destId="{B3638839-DD0B-46A8-B268-AAB8E598234A}" srcOrd="2" destOrd="0" presId="urn:microsoft.com/office/officeart/2011/layout/TabList"/>
    <dgm:cxn modelId="{B524E586-354A-4BA0-96AF-D5EEA047713C}" type="presParOf" srcId="{B3638839-DD0B-46A8-B268-AAB8E598234A}" destId="{6603150E-1A4F-470C-BB35-196CB90D6AC3}" srcOrd="0" destOrd="0" presId="urn:microsoft.com/office/officeart/2011/layout/TabList"/>
    <dgm:cxn modelId="{2AEFF90B-08D1-4D15-AD18-2F21B9AB81EF}" type="presParOf" srcId="{B3638839-DD0B-46A8-B268-AAB8E598234A}" destId="{5706FC96-547A-4198-9497-7445F747EF03}" srcOrd="1" destOrd="0" presId="urn:microsoft.com/office/officeart/2011/layout/TabList"/>
    <dgm:cxn modelId="{1A61A298-70E6-4E41-B8B7-E70A51782C6A}" type="presParOf" srcId="{B3638839-DD0B-46A8-B268-AAB8E598234A}" destId="{8CA19896-CA73-40D9-AA40-F912DC504F38}" srcOrd="2" destOrd="0" presId="urn:microsoft.com/office/officeart/2011/layout/TabList"/>
    <dgm:cxn modelId="{31579CF7-53D3-4BBD-A731-B25ED390256B}" type="presParOf" srcId="{5B6AF711-2399-4B55-84F8-83672565BA7B}" destId="{40C105C3-4C8F-4056-A5FE-A4A20BB72720}" srcOrd="3" destOrd="0" presId="urn:microsoft.com/office/officeart/2011/layout/TabList"/>
    <dgm:cxn modelId="{72997DA7-2100-4A55-B388-3CEE57078CED}" type="presParOf" srcId="{5B6AF711-2399-4B55-84F8-83672565BA7B}" destId="{79EB8FA1-08A4-44C2-85D0-655E5F99F04D}" srcOrd="4" destOrd="0" presId="urn:microsoft.com/office/officeart/2011/layout/TabList"/>
    <dgm:cxn modelId="{83B343A3-3DC7-4B34-A995-CA6975639807}" type="presParOf" srcId="{79EB8FA1-08A4-44C2-85D0-655E5F99F04D}" destId="{A209283C-BBCD-4E3E-AC04-7E8CD5071B2F}" srcOrd="0" destOrd="0" presId="urn:microsoft.com/office/officeart/2011/layout/TabList"/>
    <dgm:cxn modelId="{913A5A62-F98C-4A9C-9844-FCEA2A53B00F}" type="presParOf" srcId="{79EB8FA1-08A4-44C2-85D0-655E5F99F04D}" destId="{31EFEF15-B45B-4B51-97D2-84DF10CC344D}" srcOrd="1" destOrd="0" presId="urn:microsoft.com/office/officeart/2011/layout/TabList"/>
    <dgm:cxn modelId="{A2293B51-EF7F-4671-9108-9F1B125D718F}" type="presParOf" srcId="{79EB8FA1-08A4-44C2-85D0-655E5F99F04D}" destId="{A4F50BD3-0DB8-4138-AB05-88EE34C389A4}" srcOrd="2" destOrd="0" presId="urn:microsoft.com/office/officeart/2011/layout/TabList"/>
  </dgm:cxnLst>
  <dgm:bg>
    <a:effectLst>
      <a:glow rad="101600">
        <a:schemeClr val="accent5">
          <a:satMod val="175000"/>
          <a:alpha val="40000"/>
        </a:schemeClr>
      </a:glow>
    </a:effectLst>
  </dgm:bg>
  <dgm:whole>
    <a:effectLst/>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82C39D-0E99-4103-A1CD-6F171A3BB62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IN"/>
        </a:p>
      </dgm:t>
    </dgm:pt>
    <dgm:pt modelId="{22ACF71E-3AE6-42AB-A232-C68B7B539DFB}">
      <dgm:prSet custT="1"/>
      <dgm:spPr/>
      <dgm:t>
        <a:bodyPr/>
        <a:lstStyle/>
        <a:p>
          <a:pPr rtl="0"/>
          <a:r>
            <a:rPr lang="en-IN" sz="2000" dirty="0">
              <a:solidFill>
                <a:schemeClr val="tx2"/>
              </a:solidFill>
            </a:rPr>
            <a:t>Foundational Concepts and Machine Learning Basics</a:t>
          </a:r>
        </a:p>
      </dgm:t>
    </dgm:pt>
    <dgm:pt modelId="{B6AE9C5A-EDAB-4A69-A987-543D743B9A0D}" type="parTrans" cxnId="{E20DCB61-F2A1-4C7C-B75B-72AB7473AF32}">
      <dgm:prSet/>
      <dgm:spPr/>
      <dgm:t>
        <a:bodyPr/>
        <a:lstStyle/>
        <a:p>
          <a:endParaRPr lang="en-IN" sz="1200"/>
        </a:p>
      </dgm:t>
    </dgm:pt>
    <dgm:pt modelId="{189621F2-B8D7-49F1-B88B-F10867672004}" type="sibTrans" cxnId="{E20DCB61-F2A1-4C7C-B75B-72AB7473AF32}">
      <dgm:prSet/>
      <dgm:spPr/>
      <dgm:t>
        <a:bodyPr/>
        <a:lstStyle/>
        <a:p>
          <a:endParaRPr lang="en-IN" sz="1200"/>
        </a:p>
      </dgm:t>
    </dgm:pt>
    <dgm:pt modelId="{0B11BD99-910B-4611-8D36-230002D6A57E}">
      <dgm:prSet custT="1"/>
      <dgm:spPr/>
      <dgm:t>
        <a:bodyPr/>
        <a:lstStyle/>
        <a:p>
          <a:pPr rtl="0"/>
          <a:r>
            <a:rPr lang="en-IN" sz="2000" dirty="0">
              <a:solidFill>
                <a:schemeClr val="tx2"/>
              </a:solidFill>
            </a:rPr>
            <a:t>Deep Learning Fundamentals, Models and Intuition </a:t>
          </a:r>
        </a:p>
      </dgm:t>
    </dgm:pt>
    <dgm:pt modelId="{C721552F-3E4C-49A3-9DF5-F54B2EAE2788}" type="parTrans" cxnId="{506FE9FB-62AF-4D24-9300-22DEC457FE7A}">
      <dgm:prSet/>
      <dgm:spPr/>
      <dgm:t>
        <a:bodyPr/>
        <a:lstStyle/>
        <a:p>
          <a:endParaRPr lang="en-IN" sz="1200"/>
        </a:p>
      </dgm:t>
    </dgm:pt>
    <dgm:pt modelId="{6A98D475-A510-4BB5-B906-D1079543C0B2}" type="sibTrans" cxnId="{506FE9FB-62AF-4D24-9300-22DEC457FE7A}">
      <dgm:prSet/>
      <dgm:spPr/>
      <dgm:t>
        <a:bodyPr/>
        <a:lstStyle/>
        <a:p>
          <a:endParaRPr lang="en-IN" sz="1200"/>
        </a:p>
      </dgm:t>
    </dgm:pt>
    <dgm:pt modelId="{6777B058-2463-4C1F-AA72-57C81F676079}">
      <dgm:prSet custT="1"/>
      <dgm:spPr/>
      <dgm:t>
        <a:bodyPr/>
        <a:lstStyle/>
        <a:p>
          <a:pPr rtl="0"/>
          <a:r>
            <a:rPr lang="en-IN" sz="2000" dirty="0">
              <a:solidFill>
                <a:schemeClr val="tx2"/>
              </a:solidFill>
            </a:rPr>
            <a:t>Convolutional Neural Networks</a:t>
          </a:r>
        </a:p>
      </dgm:t>
    </dgm:pt>
    <dgm:pt modelId="{E9CBD1BB-BC42-4580-B5C9-848827CD61A0}" type="parTrans" cxnId="{0C9D51E3-BE20-49C1-96F2-30FA24C26CF5}">
      <dgm:prSet/>
      <dgm:spPr/>
      <dgm:t>
        <a:bodyPr/>
        <a:lstStyle/>
        <a:p>
          <a:endParaRPr lang="en-IN" sz="1200"/>
        </a:p>
      </dgm:t>
    </dgm:pt>
    <dgm:pt modelId="{82DAA1CF-5D00-4D0B-8699-F82C8FE4A851}" type="sibTrans" cxnId="{0C9D51E3-BE20-49C1-96F2-30FA24C26CF5}">
      <dgm:prSet/>
      <dgm:spPr/>
      <dgm:t>
        <a:bodyPr/>
        <a:lstStyle/>
        <a:p>
          <a:endParaRPr lang="en-IN" sz="1200"/>
        </a:p>
      </dgm:t>
    </dgm:pt>
    <dgm:pt modelId="{F3D818AC-3904-4D0E-871C-AC0DD6CF3044}">
      <dgm:prSet custT="1"/>
      <dgm:spPr/>
      <dgm:t>
        <a:bodyPr/>
        <a:lstStyle/>
        <a:p>
          <a:pPr rtl="0"/>
          <a:r>
            <a:rPr lang="en-IN" sz="2000" dirty="0">
              <a:solidFill>
                <a:schemeClr val="tx2"/>
              </a:solidFill>
            </a:rPr>
            <a:t>Recurrent Neural Networks</a:t>
          </a:r>
        </a:p>
      </dgm:t>
    </dgm:pt>
    <dgm:pt modelId="{17852B08-12FF-4839-8CD0-562A31964DA7}" type="parTrans" cxnId="{603D2866-7910-4ACA-B456-C4AB1A5E6E0D}">
      <dgm:prSet/>
      <dgm:spPr/>
      <dgm:t>
        <a:bodyPr/>
        <a:lstStyle/>
        <a:p>
          <a:endParaRPr lang="en-IN" sz="1200"/>
        </a:p>
      </dgm:t>
    </dgm:pt>
    <dgm:pt modelId="{D221570C-0EA0-48F1-AE1B-255EE8F9969D}" type="sibTrans" cxnId="{603D2866-7910-4ACA-B456-C4AB1A5E6E0D}">
      <dgm:prSet/>
      <dgm:spPr/>
      <dgm:t>
        <a:bodyPr/>
        <a:lstStyle/>
        <a:p>
          <a:endParaRPr lang="en-IN" sz="1200"/>
        </a:p>
      </dgm:t>
    </dgm:pt>
    <dgm:pt modelId="{7A3AD15B-1AD5-47EE-92BA-BD591FFCE818}">
      <dgm:prSet custT="1"/>
      <dgm:spPr/>
      <dgm:t>
        <a:bodyPr/>
        <a:lstStyle/>
        <a:p>
          <a:endParaRPr lang="en-IN" sz="2000" dirty="0">
            <a:solidFill>
              <a:schemeClr val="tx2"/>
            </a:solidFill>
          </a:endParaRPr>
        </a:p>
      </dgm:t>
    </dgm:pt>
    <dgm:pt modelId="{5B2A6B3C-3DD3-49F0-8482-2835E0058BBD}" type="parTrans" cxnId="{3A2AEF27-D6E1-4608-A5C4-57F90922F688}">
      <dgm:prSet/>
      <dgm:spPr/>
      <dgm:t>
        <a:bodyPr/>
        <a:lstStyle/>
        <a:p>
          <a:endParaRPr lang="en-IN" sz="1200"/>
        </a:p>
      </dgm:t>
    </dgm:pt>
    <dgm:pt modelId="{4A1D2BFC-6AD0-4A2A-93E0-FAEB6993F188}" type="sibTrans" cxnId="{3A2AEF27-D6E1-4608-A5C4-57F90922F688}">
      <dgm:prSet/>
      <dgm:spPr/>
      <dgm:t>
        <a:bodyPr/>
        <a:lstStyle/>
        <a:p>
          <a:endParaRPr lang="en-IN" sz="1200"/>
        </a:p>
      </dgm:t>
    </dgm:pt>
    <dgm:pt modelId="{FDA5AEB4-0CD7-49AC-A1C1-7DAB2449ADD4}" type="pres">
      <dgm:prSet presAssocID="{7B82C39D-0E99-4103-A1CD-6F171A3BB625}" presName="vert0" presStyleCnt="0">
        <dgm:presLayoutVars>
          <dgm:dir/>
          <dgm:animOne val="branch"/>
          <dgm:animLvl val="lvl"/>
        </dgm:presLayoutVars>
      </dgm:prSet>
      <dgm:spPr/>
    </dgm:pt>
    <dgm:pt modelId="{D54632A7-EB27-4EE7-9410-3FFA4EAD404A}" type="pres">
      <dgm:prSet presAssocID="{22ACF71E-3AE6-42AB-A232-C68B7B539DFB}" presName="thickLine" presStyleLbl="alignNode1" presStyleIdx="0" presStyleCnt="5"/>
      <dgm:spPr/>
    </dgm:pt>
    <dgm:pt modelId="{BDC3C745-315C-4A0D-857D-4EEC6AC145A0}" type="pres">
      <dgm:prSet presAssocID="{22ACF71E-3AE6-42AB-A232-C68B7B539DFB}" presName="horz1" presStyleCnt="0"/>
      <dgm:spPr/>
    </dgm:pt>
    <dgm:pt modelId="{BC957ADC-EB00-48F4-B294-98ADF67054E6}" type="pres">
      <dgm:prSet presAssocID="{22ACF71E-3AE6-42AB-A232-C68B7B539DFB}" presName="tx1" presStyleLbl="revTx" presStyleIdx="0" presStyleCnt="5"/>
      <dgm:spPr/>
    </dgm:pt>
    <dgm:pt modelId="{3ECDC58A-733A-40D5-BBCF-D372A8EAE4B8}" type="pres">
      <dgm:prSet presAssocID="{22ACF71E-3AE6-42AB-A232-C68B7B539DFB}" presName="vert1" presStyleCnt="0"/>
      <dgm:spPr/>
    </dgm:pt>
    <dgm:pt modelId="{F4317C5C-FB7E-42FC-A5C9-46599F675D2E}" type="pres">
      <dgm:prSet presAssocID="{0B11BD99-910B-4611-8D36-230002D6A57E}" presName="thickLine" presStyleLbl="alignNode1" presStyleIdx="1" presStyleCnt="5"/>
      <dgm:spPr/>
    </dgm:pt>
    <dgm:pt modelId="{C4AA9998-95EC-4E25-BB44-BFE30611B664}" type="pres">
      <dgm:prSet presAssocID="{0B11BD99-910B-4611-8D36-230002D6A57E}" presName="horz1" presStyleCnt="0"/>
      <dgm:spPr/>
    </dgm:pt>
    <dgm:pt modelId="{325AEB7D-75E3-49DF-A119-E6C5C4858446}" type="pres">
      <dgm:prSet presAssocID="{0B11BD99-910B-4611-8D36-230002D6A57E}" presName="tx1" presStyleLbl="revTx" presStyleIdx="1" presStyleCnt="5"/>
      <dgm:spPr/>
    </dgm:pt>
    <dgm:pt modelId="{0FCC9704-EFA0-4F97-BE1B-5636516A1B1A}" type="pres">
      <dgm:prSet presAssocID="{0B11BD99-910B-4611-8D36-230002D6A57E}" presName="vert1" presStyleCnt="0"/>
      <dgm:spPr/>
    </dgm:pt>
    <dgm:pt modelId="{244A8D7A-85DE-469B-9AD1-503BE4DB1393}" type="pres">
      <dgm:prSet presAssocID="{6777B058-2463-4C1F-AA72-57C81F676079}" presName="thickLine" presStyleLbl="alignNode1" presStyleIdx="2" presStyleCnt="5"/>
      <dgm:spPr/>
    </dgm:pt>
    <dgm:pt modelId="{1218BBC2-8AB8-4B87-9027-676D0F026971}" type="pres">
      <dgm:prSet presAssocID="{6777B058-2463-4C1F-AA72-57C81F676079}" presName="horz1" presStyleCnt="0"/>
      <dgm:spPr/>
    </dgm:pt>
    <dgm:pt modelId="{C082BF48-53DE-4D86-A100-79365D8B8B5E}" type="pres">
      <dgm:prSet presAssocID="{6777B058-2463-4C1F-AA72-57C81F676079}" presName="tx1" presStyleLbl="revTx" presStyleIdx="2" presStyleCnt="5"/>
      <dgm:spPr/>
    </dgm:pt>
    <dgm:pt modelId="{551F1C39-42E5-4541-9A96-023C5197C4BE}" type="pres">
      <dgm:prSet presAssocID="{6777B058-2463-4C1F-AA72-57C81F676079}" presName="vert1" presStyleCnt="0"/>
      <dgm:spPr/>
    </dgm:pt>
    <dgm:pt modelId="{37A7C1BC-F7F4-45DD-B3FF-CC6C5F5250A5}" type="pres">
      <dgm:prSet presAssocID="{F3D818AC-3904-4D0E-871C-AC0DD6CF3044}" presName="thickLine" presStyleLbl="alignNode1" presStyleIdx="3" presStyleCnt="5"/>
      <dgm:spPr/>
    </dgm:pt>
    <dgm:pt modelId="{6ABD855D-2620-4D5C-97E6-98EC4ECE1F3B}" type="pres">
      <dgm:prSet presAssocID="{F3D818AC-3904-4D0E-871C-AC0DD6CF3044}" presName="horz1" presStyleCnt="0"/>
      <dgm:spPr/>
    </dgm:pt>
    <dgm:pt modelId="{F866F150-867F-4090-B282-C7A2743664F5}" type="pres">
      <dgm:prSet presAssocID="{F3D818AC-3904-4D0E-871C-AC0DD6CF3044}" presName="tx1" presStyleLbl="revTx" presStyleIdx="3" presStyleCnt="5"/>
      <dgm:spPr/>
    </dgm:pt>
    <dgm:pt modelId="{72B598A9-F7D4-4602-8803-53DCF2CF56E8}" type="pres">
      <dgm:prSet presAssocID="{F3D818AC-3904-4D0E-871C-AC0DD6CF3044}" presName="vert1" presStyleCnt="0"/>
      <dgm:spPr/>
    </dgm:pt>
    <dgm:pt modelId="{3270B559-ED4B-497F-BA39-19BE32AE769D}" type="pres">
      <dgm:prSet presAssocID="{7A3AD15B-1AD5-47EE-92BA-BD591FFCE818}" presName="thickLine" presStyleLbl="alignNode1" presStyleIdx="4" presStyleCnt="5"/>
      <dgm:spPr/>
    </dgm:pt>
    <dgm:pt modelId="{72D53FCB-BC11-4247-AB82-182EEA79D2A1}" type="pres">
      <dgm:prSet presAssocID="{7A3AD15B-1AD5-47EE-92BA-BD591FFCE818}" presName="horz1" presStyleCnt="0"/>
      <dgm:spPr/>
    </dgm:pt>
    <dgm:pt modelId="{2560F35E-EF2D-4341-9F2C-737E37B74DB8}" type="pres">
      <dgm:prSet presAssocID="{7A3AD15B-1AD5-47EE-92BA-BD591FFCE818}" presName="tx1" presStyleLbl="revTx" presStyleIdx="4" presStyleCnt="5"/>
      <dgm:spPr/>
    </dgm:pt>
    <dgm:pt modelId="{DA4B71BB-E1AB-40A8-9E0E-3D6054329ECE}" type="pres">
      <dgm:prSet presAssocID="{7A3AD15B-1AD5-47EE-92BA-BD591FFCE818}" presName="vert1" presStyleCnt="0"/>
      <dgm:spPr/>
    </dgm:pt>
  </dgm:ptLst>
  <dgm:cxnLst>
    <dgm:cxn modelId="{3A2AEF27-D6E1-4608-A5C4-57F90922F688}" srcId="{7B82C39D-0E99-4103-A1CD-6F171A3BB625}" destId="{7A3AD15B-1AD5-47EE-92BA-BD591FFCE818}" srcOrd="4" destOrd="0" parTransId="{5B2A6B3C-3DD3-49F0-8482-2835E0058BBD}" sibTransId="{4A1D2BFC-6AD0-4A2A-93E0-FAEB6993F188}"/>
    <dgm:cxn modelId="{E20DCB61-F2A1-4C7C-B75B-72AB7473AF32}" srcId="{7B82C39D-0E99-4103-A1CD-6F171A3BB625}" destId="{22ACF71E-3AE6-42AB-A232-C68B7B539DFB}" srcOrd="0" destOrd="0" parTransId="{B6AE9C5A-EDAB-4A69-A987-543D743B9A0D}" sibTransId="{189621F2-B8D7-49F1-B88B-F10867672004}"/>
    <dgm:cxn modelId="{662F6665-DD8D-4504-98E4-0925EE22C69F}" type="presOf" srcId="{6777B058-2463-4C1F-AA72-57C81F676079}" destId="{C082BF48-53DE-4D86-A100-79365D8B8B5E}" srcOrd="0" destOrd="0" presId="urn:microsoft.com/office/officeart/2008/layout/LinedList"/>
    <dgm:cxn modelId="{603D2866-7910-4ACA-B456-C4AB1A5E6E0D}" srcId="{7B82C39D-0E99-4103-A1CD-6F171A3BB625}" destId="{F3D818AC-3904-4D0E-871C-AC0DD6CF3044}" srcOrd="3" destOrd="0" parTransId="{17852B08-12FF-4839-8CD0-562A31964DA7}" sibTransId="{D221570C-0EA0-48F1-AE1B-255EE8F9969D}"/>
    <dgm:cxn modelId="{FDA87A4E-742C-44D0-B163-2FD2AB616B7F}" type="presOf" srcId="{F3D818AC-3904-4D0E-871C-AC0DD6CF3044}" destId="{F866F150-867F-4090-B282-C7A2743664F5}" srcOrd="0" destOrd="0" presId="urn:microsoft.com/office/officeart/2008/layout/LinedList"/>
    <dgm:cxn modelId="{D6D744A1-24DE-4538-98A0-87632AF220D9}" type="presOf" srcId="{0B11BD99-910B-4611-8D36-230002D6A57E}" destId="{325AEB7D-75E3-49DF-A119-E6C5C4858446}" srcOrd="0" destOrd="0" presId="urn:microsoft.com/office/officeart/2008/layout/LinedList"/>
    <dgm:cxn modelId="{A4970DC3-78F5-483C-8BCA-BA7065EDE406}" type="presOf" srcId="{7A3AD15B-1AD5-47EE-92BA-BD591FFCE818}" destId="{2560F35E-EF2D-4341-9F2C-737E37B74DB8}" srcOrd="0" destOrd="0" presId="urn:microsoft.com/office/officeart/2008/layout/LinedList"/>
    <dgm:cxn modelId="{5AC58CDD-0D3D-4FF7-B4E3-FA8AC61A735C}" type="presOf" srcId="{22ACF71E-3AE6-42AB-A232-C68B7B539DFB}" destId="{BC957ADC-EB00-48F4-B294-98ADF67054E6}" srcOrd="0" destOrd="0" presId="urn:microsoft.com/office/officeart/2008/layout/LinedList"/>
    <dgm:cxn modelId="{0C9D51E3-BE20-49C1-96F2-30FA24C26CF5}" srcId="{7B82C39D-0E99-4103-A1CD-6F171A3BB625}" destId="{6777B058-2463-4C1F-AA72-57C81F676079}" srcOrd="2" destOrd="0" parTransId="{E9CBD1BB-BC42-4580-B5C9-848827CD61A0}" sibTransId="{82DAA1CF-5D00-4D0B-8699-F82C8FE4A851}"/>
    <dgm:cxn modelId="{83EAA1E6-7F1B-451C-AF4B-25A7BB833E26}" type="presOf" srcId="{7B82C39D-0E99-4103-A1CD-6F171A3BB625}" destId="{FDA5AEB4-0CD7-49AC-A1C1-7DAB2449ADD4}" srcOrd="0" destOrd="0" presId="urn:microsoft.com/office/officeart/2008/layout/LinedList"/>
    <dgm:cxn modelId="{506FE9FB-62AF-4D24-9300-22DEC457FE7A}" srcId="{7B82C39D-0E99-4103-A1CD-6F171A3BB625}" destId="{0B11BD99-910B-4611-8D36-230002D6A57E}" srcOrd="1" destOrd="0" parTransId="{C721552F-3E4C-49A3-9DF5-F54B2EAE2788}" sibTransId="{6A98D475-A510-4BB5-B906-D1079543C0B2}"/>
    <dgm:cxn modelId="{06EE4BE8-DEDD-4BD1-974E-B5D392E5344D}" type="presParOf" srcId="{FDA5AEB4-0CD7-49AC-A1C1-7DAB2449ADD4}" destId="{D54632A7-EB27-4EE7-9410-3FFA4EAD404A}" srcOrd="0" destOrd="0" presId="urn:microsoft.com/office/officeart/2008/layout/LinedList"/>
    <dgm:cxn modelId="{DAC3680B-5A92-4C8E-83FA-C453DF41065A}" type="presParOf" srcId="{FDA5AEB4-0CD7-49AC-A1C1-7DAB2449ADD4}" destId="{BDC3C745-315C-4A0D-857D-4EEC6AC145A0}" srcOrd="1" destOrd="0" presId="urn:microsoft.com/office/officeart/2008/layout/LinedList"/>
    <dgm:cxn modelId="{EFA53B6C-ED4A-44AA-BE6C-D4F041AFAC61}" type="presParOf" srcId="{BDC3C745-315C-4A0D-857D-4EEC6AC145A0}" destId="{BC957ADC-EB00-48F4-B294-98ADF67054E6}" srcOrd="0" destOrd="0" presId="urn:microsoft.com/office/officeart/2008/layout/LinedList"/>
    <dgm:cxn modelId="{1BD9382D-B2A5-4258-B6A9-FE6ABE0F9305}" type="presParOf" srcId="{BDC3C745-315C-4A0D-857D-4EEC6AC145A0}" destId="{3ECDC58A-733A-40D5-BBCF-D372A8EAE4B8}" srcOrd="1" destOrd="0" presId="urn:microsoft.com/office/officeart/2008/layout/LinedList"/>
    <dgm:cxn modelId="{F2A1DFA7-8B96-40C3-8F9F-EA27C1840D65}" type="presParOf" srcId="{FDA5AEB4-0CD7-49AC-A1C1-7DAB2449ADD4}" destId="{F4317C5C-FB7E-42FC-A5C9-46599F675D2E}" srcOrd="2" destOrd="0" presId="urn:microsoft.com/office/officeart/2008/layout/LinedList"/>
    <dgm:cxn modelId="{36D03C26-0A14-4EDE-A7FC-FBEA820F7118}" type="presParOf" srcId="{FDA5AEB4-0CD7-49AC-A1C1-7DAB2449ADD4}" destId="{C4AA9998-95EC-4E25-BB44-BFE30611B664}" srcOrd="3" destOrd="0" presId="urn:microsoft.com/office/officeart/2008/layout/LinedList"/>
    <dgm:cxn modelId="{14B11E00-7421-4DD1-83B6-369A5291560D}" type="presParOf" srcId="{C4AA9998-95EC-4E25-BB44-BFE30611B664}" destId="{325AEB7D-75E3-49DF-A119-E6C5C4858446}" srcOrd="0" destOrd="0" presId="urn:microsoft.com/office/officeart/2008/layout/LinedList"/>
    <dgm:cxn modelId="{A6617FF5-E80E-48E7-9130-B5523D1BAFBA}" type="presParOf" srcId="{C4AA9998-95EC-4E25-BB44-BFE30611B664}" destId="{0FCC9704-EFA0-4F97-BE1B-5636516A1B1A}" srcOrd="1" destOrd="0" presId="urn:microsoft.com/office/officeart/2008/layout/LinedList"/>
    <dgm:cxn modelId="{3866828F-C184-4620-91AF-4E534360E369}" type="presParOf" srcId="{FDA5AEB4-0CD7-49AC-A1C1-7DAB2449ADD4}" destId="{244A8D7A-85DE-469B-9AD1-503BE4DB1393}" srcOrd="4" destOrd="0" presId="urn:microsoft.com/office/officeart/2008/layout/LinedList"/>
    <dgm:cxn modelId="{DEBC2DBC-C6C7-4413-8EA3-6EBB80FFC465}" type="presParOf" srcId="{FDA5AEB4-0CD7-49AC-A1C1-7DAB2449ADD4}" destId="{1218BBC2-8AB8-4B87-9027-676D0F026971}" srcOrd="5" destOrd="0" presId="urn:microsoft.com/office/officeart/2008/layout/LinedList"/>
    <dgm:cxn modelId="{2D5DB522-1D88-4FE0-AC8F-C048BE4A6027}" type="presParOf" srcId="{1218BBC2-8AB8-4B87-9027-676D0F026971}" destId="{C082BF48-53DE-4D86-A100-79365D8B8B5E}" srcOrd="0" destOrd="0" presId="urn:microsoft.com/office/officeart/2008/layout/LinedList"/>
    <dgm:cxn modelId="{5F8CBBC6-243B-4393-AF8F-762FEDF45744}" type="presParOf" srcId="{1218BBC2-8AB8-4B87-9027-676D0F026971}" destId="{551F1C39-42E5-4541-9A96-023C5197C4BE}" srcOrd="1" destOrd="0" presId="urn:microsoft.com/office/officeart/2008/layout/LinedList"/>
    <dgm:cxn modelId="{7F18C6CF-EA8B-4F71-86D2-AB127A344A5A}" type="presParOf" srcId="{FDA5AEB4-0CD7-49AC-A1C1-7DAB2449ADD4}" destId="{37A7C1BC-F7F4-45DD-B3FF-CC6C5F5250A5}" srcOrd="6" destOrd="0" presId="urn:microsoft.com/office/officeart/2008/layout/LinedList"/>
    <dgm:cxn modelId="{2F3DA1EC-FD5B-4BF7-9DE2-9B0C90D064CA}" type="presParOf" srcId="{FDA5AEB4-0CD7-49AC-A1C1-7DAB2449ADD4}" destId="{6ABD855D-2620-4D5C-97E6-98EC4ECE1F3B}" srcOrd="7" destOrd="0" presId="urn:microsoft.com/office/officeart/2008/layout/LinedList"/>
    <dgm:cxn modelId="{9F876048-8381-443E-AF32-B7E654D8F43F}" type="presParOf" srcId="{6ABD855D-2620-4D5C-97E6-98EC4ECE1F3B}" destId="{F866F150-867F-4090-B282-C7A2743664F5}" srcOrd="0" destOrd="0" presId="urn:microsoft.com/office/officeart/2008/layout/LinedList"/>
    <dgm:cxn modelId="{6F792DA0-0E7F-4873-9466-E3505B9177FA}" type="presParOf" srcId="{6ABD855D-2620-4D5C-97E6-98EC4ECE1F3B}" destId="{72B598A9-F7D4-4602-8803-53DCF2CF56E8}" srcOrd="1" destOrd="0" presId="urn:microsoft.com/office/officeart/2008/layout/LinedList"/>
    <dgm:cxn modelId="{EF5F82B7-2919-4649-9AE4-3FC4BE71C58E}" type="presParOf" srcId="{FDA5AEB4-0CD7-49AC-A1C1-7DAB2449ADD4}" destId="{3270B559-ED4B-497F-BA39-19BE32AE769D}" srcOrd="8" destOrd="0" presId="urn:microsoft.com/office/officeart/2008/layout/LinedList"/>
    <dgm:cxn modelId="{598B9C87-5FD0-4DA9-8A1F-99340726A78B}" type="presParOf" srcId="{FDA5AEB4-0CD7-49AC-A1C1-7DAB2449ADD4}" destId="{72D53FCB-BC11-4247-AB82-182EEA79D2A1}" srcOrd="9" destOrd="0" presId="urn:microsoft.com/office/officeart/2008/layout/LinedList"/>
    <dgm:cxn modelId="{C691F50D-2F2E-457A-881E-8C2E757757EB}" type="presParOf" srcId="{72D53FCB-BC11-4247-AB82-182EEA79D2A1}" destId="{2560F35E-EF2D-4341-9F2C-737E37B74DB8}" srcOrd="0" destOrd="0" presId="urn:microsoft.com/office/officeart/2008/layout/LinedList"/>
    <dgm:cxn modelId="{75252628-3B4B-4589-823A-7F60E9E9BFAC}" type="presParOf" srcId="{72D53FCB-BC11-4247-AB82-182EEA79D2A1}" destId="{DA4B71BB-E1AB-40A8-9E0E-3D6054329E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15BFEE-CE5F-446D-AD13-5C3542C231B4}" type="doc">
      <dgm:prSet loTypeId="urn:microsoft.com/office/officeart/2005/8/layout/matrix3" loCatId="matrix" qsTypeId="urn:microsoft.com/office/officeart/2005/8/quickstyle/3d3" qsCatId="3D" csTypeId="urn:microsoft.com/office/officeart/2005/8/colors/colorful1" csCatId="colorful" phldr="1"/>
      <dgm:spPr/>
      <dgm:t>
        <a:bodyPr/>
        <a:lstStyle/>
        <a:p>
          <a:endParaRPr lang="en-IN"/>
        </a:p>
      </dgm:t>
    </dgm:pt>
    <dgm:pt modelId="{E9E1F48C-0AE9-4A5D-AB3E-17BDF113A026}">
      <dgm:prSet custT="1"/>
      <dgm:spPr/>
      <dgm:t>
        <a:bodyPr/>
        <a:lstStyle/>
        <a:p>
          <a:pPr rtl="0"/>
          <a:r>
            <a:rPr lang="en-IN" sz="1800" dirty="0"/>
            <a:t>GitHub Code and sample projects provided by many programmers</a:t>
          </a:r>
        </a:p>
      </dgm:t>
    </dgm:pt>
    <dgm:pt modelId="{BF5E7484-62A5-4E4C-BFF4-79DF3060E324}" type="parTrans" cxnId="{FC0B36CE-5727-48FB-9319-CF1240F4256A}">
      <dgm:prSet/>
      <dgm:spPr/>
      <dgm:t>
        <a:bodyPr/>
        <a:lstStyle/>
        <a:p>
          <a:endParaRPr lang="en-IN"/>
        </a:p>
      </dgm:t>
    </dgm:pt>
    <dgm:pt modelId="{D079903A-0F1A-4D5E-A612-5C5CF645A60A}" type="sibTrans" cxnId="{FC0B36CE-5727-48FB-9319-CF1240F4256A}">
      <dgm:prSet/>
      <dgm:spPr/>
      <dgm:t>
        <a:bodyPr/>
        <a:lstStyle/>
        <a:p>
          <a:endParaRPr lang="en-IN"/>
        </a:p>
      </dgm:t>
    </dgm:pt>
    <dgm:pt modelId="{55A3A321-F57D-4308-97DC-1704B07FFD5E}">
      <dgm:prSet custT="1"/>
      <dgm:spPr/>
      <dgm: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100" dirty="0"/>
            <a:t>Online Courses of Machine Learning, Deep </a:t>
          </a:r>
          <a:r>
            <a:rPr lang="en-IN" sz="1100" dirty="0" err="1"/>
            <a:t>LearningSeries</a:t>
          </a:r>
          <a:r>
            <a:rPr lang="en-IN" sz="1100" dirty="0"/>
            <a:t> of Courses by Andrew Ng</a:t>
          </a:r>
        </a:p>
        <a:p>
          <a:pPr marL="0" lvl="0" defTabSz="488950" rtl="0">
            <a:lnSpc>
              <a:spcPct val="90000"/>
            </a:lnSpc>
            <a:spcBef>
              <a:spcPct val="0"/>
            </a:spcBef>
            <a:spcAft>
              <a:spcPct val="35000"/>
            </a:spcAft>
            <a:buNone/>
          </a:pPr>
          <a:r>
            <a:rPr lang="en-IN" sz="1100" dirty="0"/>
            <a:t> and Data Science on edX, Udacity, Coursera </a:t>
          </a:r>
        </a:p>
      </dgm:t>
    </dgm:pt>
    <dgm:pt modelId="{E7C5A4BA-3CB9-4A13-9394-A6A27122A73C}" type="parTrans" cxnId="{19D934C3-7720-42AA-8352-3FFF7568EBD0}">
      <dgm:prSet/>
      <dgm:spPr/>
      <dgm:t>
        <a:bodyPr/>
        <a:lstStyle/>
        <a:p>
          <a:endParaRPr lang="en-IN"/>
        </a:p>
      </dgm:t>
    </dgm:pt>
    <dgm:pt modelId="{195ADB0A-5357-4AD2-9D1F-8B9EBDE6A806}" type="sibTrans" cxnId="{19D934C3-7720-42AA-8352-3FFF7568EBD0}">
      <dgm:prSet/>
      <dgm:spPr/>
      <dgm:t>
        <a:bodyPr/>
        <a:lstStyle/>
        <a:p>
          <a:endParaRPr lang="en-IN"/>
        </a:p>
      </dgm:t>
    </dgm:pt>
    <dgm:pt modelId="{3D4CA36E-44EB-494B-99E9-B8F08D908EF8}">
      <dgm:prSet custT="1"/>
      <dgm:spPr/>
      <dgm:t>
        <a:bodyPr/>
        <a:lstStyle/>
        <a:p>
          <a:pPr rtl="0"/>
          <a:r>
            <a:rPr lang="en-IN" sz="2000" dirty="0"/>
            <a:t>Resources page of </a:t>
          </a:r>
          <a:r>
            <a:rPr lang="en-IN" sz="2000" dirty="0">
              <a:hlinkClick xmlns:r="http://schemas.openxmlformats.org/officeDocument/2006/relationships" r:id="rId1"/>
            </a:rPr>
            <a:t>leadingindia.ai</a:t>
          </a:r>
          <a:endParaRPr lang="en-IN" sz="2000" dirty="0"/>
        </a:p>
      </dgm:t>
    </dgm:pt>
    <dgm:pt modelId="{02C9BF1B-658E-4C8F-8846-3BC53C64F137}" type="parTrans" cxnId="{9231E093-DAA0-4436-B5E6-7B592BA74544}">
      <dgm:prSet/>
      <dgm:spPr/>
      <dgm:t>
        <a:bodyPr/>
        <a:lstStyle/>
        <a:p>
          <a:endParaRPr lang="en-IN"/>
        </a:p>
      </dgm:t>
    </dgm:pt>
    <dgm:pt modelId="{F2E78C85-38B3-447B-A6ED-B48C329BC727}" type="sibTrans" cxnId="{9231E093-DAA0-4436-B5E6-7B592BA74544}">
      <dgm:prSet/>
      <dgm:spPr/>
      <dgm:t>
        <a:bodyPr/>
        <a:lstStyle/>
        <a:p>
          <a:endParaRPr lang="en-IN"/>
        </a:p>
      </dgm:t>
    </dgm:pt>
    <dgm:pt modelId="{F7EEB9CD-3ABB-45C9-90E1-82D5176E4445}">
      <dgm:prSet custT="1"/>
      <dgm:spPr/>
      <dgm:t>
        <a:bodyPr/>
        <a:lstStyle/>
        <a:p>
          <a:pPr rtl="0"/>
          <a:r>
            <a:rPr lang="en-IN" sz="1800" dirty="0"/>
            <a:t>Blogs and Articles on the latest issues and trends in Deep Learning</a:t>
          </a:r>
        </a:p>
      </dgm:t>
    </dgm:pt>
    <dgm:pt modelId="{92C41C7A-2A3F-4A96-BCF5-841CC4251303}" type="parTrans" cxnId="{8E91E9FE-51B2-4A19-9D84-585B611B5E25}">
      <dgm:prSet/>
      <dgm:spPr/>
      <dgm:t>
        <a:bodyPr/>
        <a:lstStyle/>
        <a:p>
          <a:endParaRPr lang="en-IN"/>
        </a:p>
      </dgm:t>
    </dgm:pt>
    <dgm:pt modelId="{4013A8BD-AF8D-497A-9AE4-E358A880F0DF}" type="sibTrans" cxnId="{8E91E9FE-51B2-4A19-9D84-585B611B5E25}">
      <dgm:prSet/>
      <dgm:spPr/>
      <dgm:t>
        <a:bodyPr/>
        <a:lstStyle/>
        <a:p>
          <a:endParaRPr lang="en-IN"/>
        </a:p>
      </dgm:t>
    </dgm:pt>
    <dgm:pt modelId="{B2675963-D7D4-4305-8DD2-CB8A873EDE20}" type="pres">
      <dgm:prSet presAssocID="{E115BFEE-CE5F-446D-AD13-5C3542C231B4}" presName="matrix" presStyleCnt="0">
        <dgm:presLayoutVars>
          <dgm:chMax val="1"/>
          <dgm:dir/>
          <dgm:resizeHandles val="exact"/>
        </dgm:presLayoutVars>
      </dgm:prSet>
      <dgm:spPr/>
    </dgm:pt>
    <dgm:pt modelId="{1BC60989-20F5-4308-B7E0-9C5CDEAB1B98}" type="pres">
      <dgm:prSet presAssocID="{E115BFEE-CE5F-446D-AD13-5C3542C231B4}" presName="diamond" presStyleLbl="bgShp" presStyleIdx="0" presStyleCnt="1"/>
      <dgm:spPr/>
    </dgm:pt>
    <dgm:pt modelId="{CC9458A3-D721-4B54-A39C-8E596E6D49C9}" type="pres">
      <dgm:prSet presAssocID="{E115BFEE-CE5F-446D-AD13-5C3542C231B4}" presName="quad1" presStyleLbl="node1" presStyleIdx="0" presStyleCnt="4" custScaleX="243029" custScaleY="106952" custLinFactX="95720" custLinFactNeighborX="100000" custLinFactNeighborY="-936">
        <dgm:presLayoutVars>
          <dgm:chMax val="0"/>
          <dgm:chPref val="0"/>
          <dgm:bulletEnabled val="1"/>
        </dgm:presLayoutVars>
      </dgm:prSet>
      <dgm:spPr/>
    </dgm:pt>
    <dgm:pt modelId="{225DA589-957A-45F7-8B00-64BFA8862CC2}" type="pres">
      <dgm:prSet presAssocID="{E115BFEE-CE5F-446D-AD13-5C3542C231B4}" presName="quad2" presStyleLbl="node1" presStyleIdx="1" presStyleCnt="4" custScaleX="243029" custScaleY="106952" custLinFactX="-76829" custLinFactNeighborX="-100000" custLinFactNeighborY="-936">
        <dgm:presLayoutVars>
          <dgm:chMax val="0"/>
          <dgm:chPref val="0"/>
          <dgm:bulletEnabled val="1"/>
        </dgm:presLayoutVars>
      </dgm:prSet>
      <dgm:spPr/>
    </dgm:pt>
    <dgm:pt modelId="{FA4ED575-8818-4D11-B44B-839A1FE047B1}" type="pres">
      <dgm:prSet presAssocID="{E115BFEE-CE5F-446D-AD13-5C3542C231B4}" presName="quad3" presStyleLbl="node1" presStyleIdx="2" presStyleCnt="4" custScaleX="243029" custScaleY="106952" custLinFactNeighborX="-68117" custLinFactNeighborY="16475">
        <dgm:presLayoutVars>
          <dgm:chMax val="0"/>
          <dgm:chPref val="0"/>
          <dgm:bulletEnabled val="1"/>
        </dgm:presLayoutVars>
      </dgm:prSet>
      <dgm:spPr/>
    </dgm:pt>
    <dgm:pt modelId="{628A26BE-2557-427B-8D11-0218A0732F40}" type="pres">
      <dgm:prSet presAssocID="{E115BFEE-CE5F-446D-AD13-5C3542C231B4}" presName="quad4" presStyleLbl="node1" presStyleIdx="3" presStyleCnt="4" custScaleX="243029" custScaleY="106952" custLinFactNeighborX="90674" custLinFactNeighborY="40009">
        <dgm:presLayoutVars>
          <dgm:chMax val="0"/>
          <dgm:chPref val="0"/>
          <dgm:bulletEnabled val="1"/>
        </dgm:presLayoutVars>
      </dgm:prSet>
      <dgm:spPr/>
    </dgm:pt>
  </dgm:ptLst>
  <dgm:cxnLst>
    <dgm:cxn modelId="{B417AE2D-83FE-452E-90F1-F1FEDE614108}" type="presOf" srcId="{F7EEB9CD-3ABB-45C9-90E1-82D5176E4445}" destId="{FA4ED575-8818-4D11-B44B-839A1FE047B1}" srcOrd="0" destOrd="0" presId="urn:microsoft.com/office/officeart/2005/8/layout/matrix3"/>
    <dgm:cxn modelId="{9231E093-DAA0-4436-B5E6-7B592BA74544}" srcId="{E115BFEE-CE5F-446D-AD13-5C3542C231B4}" destId="{3D4CA36E-44EB-494B-99E9-B8F08D908EF8}" srcOrd="3" destOrd="0" parTransId="{02C9BF1B-658E-4C8F-8846-3BC53C64F137}" sibTransId="{F2E78C85-38B3-447B-A6ED-B48C329BC727}"/>
    <dgm:cxn modelId="{C1B54AA0-B56D-4DF4-9926-EA38469E663A}" type="presOf" srcId="{3D4CA36E-44EB-494B-99E9-B8F08D908EF8}" destId="{628A26BE-2557-427B-8D11-0218A0732F40}" srcOrd="0" destOrd="0" presId="urn:microsoft.com/office/officeart/2005/8/layout/matrix3"/>
    <dgm:cxn modelId="{06A1D6C1-0EFE-40DF-96BC-246A05A9F83C}" type="presOf" srcId="{E115BFEE-CE5F-446D-AD13-5C3542C231B4}" destId="{B2675963-D7D4-4305-8DD2-CB8A873EDE20}" srcOrd="0" destOrd="0" presId="urn:microsoft.com/office/officeart/2005/8/layout/matrix3"/>
    <dgm:cxn modelId="{19D934C3-7720-42AA-8352-3FFF7568EBD0}" srcId="{E115BFEE-CE5F-446D-AD13-5C3542C231B4}" destId="{55A3A321-F57D-4308-97DC-1704B07FFD5E}" srcOrd="1" destOrd="0" parTransId="{E7C5A4BA-3CB9-4A13-9394-A6A27122A73C}" sibTransId="{195ADB0A-5357-4AD2-9D1F-8B9EBDE6A806}"/>
    <dgm:cxn modelId="{FC0B36CE-5727-48FB-9319-CF1240F4256A}" srcId="{E115BFEE-CE5F-446D-AD13-5C3542C231B4}" destId="{E9E1F48C-0AE9-4A5D-AB3E-17BDF113A026}" srcOrd="0" destOrd="0" parTransId="{BF5E7484-62A5-4E4C-BFF4-79DF3060E324}" sibTransId="{D079903A-0F1A-4D5E-A612-5C5CF645A60A}"/>
    <dgm:cxn modelId="{19AC47E2-976D-44D7-8E08-3683CF000BE4}" type="presOf" srcId="{55A3A321-F57D-4308-97DC-1704B07FFD5E}" destId="{225DA589-957A-45F7-8B00-64BFA8862CC2}" srcOrd="0" destOrd="0" presId="urn:microsoft.com/office/officeart/2005/8/layout/matrix3"/>
    <dgm:cxn modelId="{94E236F9-909E-4171-B95E-F3202C4552FE}" type="presOf" srcId="{E9E1F48C-0AE9-4A5D-AB3E-17BDF113A026}" destId="{CC9458A3-D721-4B54-A39C-8E596E6D49C9}" srcOrd="0" destOrd="0" presId="urn:microsoft.com/office/officeart/2005/8/layout/matrix3"/>
    <dgm:cxn modelId="{8E91E9FE-51B2-4A19-9D84-585B611B5E25}" srcId="{E115BFEE-CE5F-446D-AD13-5C3542C231B4}" destId="{F7EEB9CD-3ABB-45C9-90E1-82D5176E4445}" srcOrd="2" destOrd="0" parTransId="{92C41C7A-2A3F-4A96-BCF5-841CC4251303}" sibTransId="{4013A8BD-AF8D-497A-9AE4-E358A880F0DF}"/>
    <dgm:cxn modelId="{F2A7CFEF-8870-4437-9D26-2F5D68B8C3AD}" type="presParOf" srcId="{B2675963-D7D4-4305-8DD2-CB8A873EDE20}" destId="{1BC60989-20F5-4308-B7E0-9C5CDEAB1B98}" srcOrd="0" destOrd="0" presId="urn:microsoft.com/office/officeart/2005/8/layout/matrix3"/>
    <dgm:cxn modelId="{D37CB880-6286-4FEB-BC12-814EFC5722AD}" type="presParOf" srcId="{B2675963-D7D4-4305-8DD2-CB8A873EDE20}" destId="{CC9458A3-D721-4B54-A39C-8E596E6D49C9}" srcOrd="1" destOrd="0" presId="urn:microsoft.com/office/officeart/2005/8/layout/matrix3"/>
    <dgm:cxn modelId="{F94742B6-9F8D-4270-9DDC-253F6AD93145}" type="presParOf" srcId="{B2675963-D7D4-4305-8DD2-CB8A873EDE20}" destId="{225DA589-957A-45F7-8B00-64BFA8862CC2}" srcOrd="2" destOrd="0" presId="urn:microsoft.com/office/officeart/2005/8/layout/matrix3"/>
    <dgm:cxn modelId="{3236C7C1-7813-40E9-B341-D65D8D9842B8}" type="presParOf" srcId="{B2675963-D7D4-4305-8DD2-CB8A873EDE20}" destId="{FA4ED575-8818-4D11-B44B-839A1FE047B1}" srcOrd="3" destOrd="0" presId="urn:microsoft.com/office/officeart/2005/8/layout/matrix3"/>
    <dgm:cxn modelId="{8B1E9F02-45F7-4929-883A-F647462227CB}" type="presParOf" srcId="{B2675963-D7D4-4305-8DD2-CB8A873EDE20}" destId="{628A26BE-2557-427B-8D11-0218A0732F40}"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6A7C5C-44F3-4BE5-8521-6BAD8195CDE1}" type="doc">
      <dgm:prSet loTypeId="urn:microsoft.com/office/officeart/2008/layout/LinedList" loCatId="list" qsTypeId="urn:microsoft.com/office/officeart/2005/8/quickstyle/simple2" qsCatId="simple" csTypeId="urn:microsoft.com/office/officeart/2005/8/colors/accent4_1" csCatId="accent4" phldr="1"/>
      <dgm:spPr/>
      <dgm:t>
        <a:bodyPr/>
        <a:lstStyle/>
        <a:p>
          <a:endParaRPr lang="en-US"/>
        </a:p>
      </dgm:t>
    </dgm:pt>
    <dgm:pt modelId="{F29B3AAF-0A08-4115-AAD2-5A538B693BCC}">
      <dgm:prSet/>
      <dgm:spPr/>
      <dgm:t>
        <a:bodyPr/>
        <a:lstStyle/>
        <a:p>
          <a:r>
            <a:rPr lang="en-US" b="1" dirty="0"/>
            <a:t>1. Problems where a) There is no deterministic algorithm (not even of evil complexity) e.g. Recognizing a 3D object from a given scene, Handwriting recognition, Speech recognition</a:t>
          </a:r>
          <a:endParaRPr lang="en-US" dirty="0"/>
        </a:p>
      </dgm:t>
    </dgm:pt>
    <dgm:pt modelId="{4A5DEBA4-DE9D-4F64-AD74-6EA69E28718F}" type="parTrans" cxnId="{61F1B056-1009-4B4B-B858-3F0D4CFE2DFB}">
      <dgm:prSet/>
      <dgm:spPr/>
      <dgm:t>
        <a:bodyPr/>
        <a:lstStyle/>
        <a:p>
          <a:endParaRPr lang="en-US"/>
        </a:p>
      </dgm:t>
    </dgm:pt>
    <dgm:pt modelId="{6E9643DF-9A8E-4CEA-B7C0-6CFEFB4E4BB5}" type="sibTrans" cxnId="{61F1B056-1009-4B4B-B858-3F0D4CFE2DFB}">
      <dgm:prSet/>
      <dgm:spPr/>
      <dgm:t>
        <a:bodyPr/>
        <a:lstStyle/>
        <a:p>
          <a:endParaRPr lang="en-US"/>
        </a:p>
      </dgm:t>
    </dgm:pt>
    <dgm:pt modelId="{A226693B-113F-46A3-B364-0F9AA0F4DFFC}">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2. Problems which don’t have a fix solution and goal posts keep changing. System adapts and learns from experience e.g. SPAM emails, Financial fraud, IT Security Framework</a:t>
          </a:r>
          <a:endParaRPr lang="en-US" dirty="0"/>
        </a:p>
      </dgm:t>
    </dgm:pt>
    <dgm:pt modelId="{B1DB1DE5-1583-4F08-A608-793DA2A95FCC}" type="parTrans" cxnId="{30D29709-F101-4A53-8479-109B3C7740DD}">
      <dgm:prSet/>
      <dgm:spPr/>
      <dgm:t>
        <a:bodyPr/>
        <a:lstStyle/>
        <a:p>
          <a:endParaRPr lang="en-US"/>
        </a:p>
      </dgm:t>
    </dgm:pt>
    <dgm:pt modelId="{B1640F9E-DA59-4889-B02F-698F441E6A58}" type="sibTrans" cxnId="{30D29709-F101-4A53-8479-109B3C7740DD}">
      <dgm:prSet/>
      <dgm:spPr/>
      <dgm:t>
        <a:bodyPr/>
        <a:lstStyle/>
        <a:p>
          <a:endParaRPr lang="en-US"/>
        </a:p>
      </dgm:t>
    </dgm:pt>
    <dgm:pt modelId="{EA0F18B8-69E5-42C7-BDB2-EAF97A948814}">
      <dgm:prSet/>
      <dgm:spPr/>
      <dgm:t>
        <a:bodyPr/>
        <a:lstStyle/>
        <a:p>
          <a:r>
            <a:rPr lang="en-US" b="1" dirty="0"/>
            <a:t>3. Where Solutions are Individual specific or time dependent. e.g. recommendations and targeted advertisements</a:t>
          </a:r>
          <a:endParaRPr lang="en-US" dirty="0"/>
        </a:p>
      </dgm:t>
    </dgm:pt>
    <dgm:pt modelId="{E822D5D2-0BBB-4CB1-B2CC-4AF76B807A3A}" type="parTrans" cxnId="{30AA89A4-47A2-4CD3-A097-749AA7C93EBE}">
      <dgm:prSet/>
      <dgm:spPr/>
      <dgm:t>
        <a:bodyPr/>
        <a:lstStyle/>
        <a:p>
          <a:endParaRPr lang="en-US"/>
        </a:p>
      </dgm:t>
    </dgm:pt>
    <dgm:pt modelId="{2A7DCDD4-C496-4CA4-8D55-6BD7C28035D7}" type="sibTrans" cxnId="{30AA89A4-47A2-4CD3-A097-749AA7C93EBE}">
      <dgm:prSet/>
      <dgm:spPr/>
      <dgm:t>
        <a:bodyPr/>
        <a:lstStyle/>
        <a:p>
          <a:endParaRPr lang="en-US"/>
        </a:p>
      </dgm:t>
    </dgm:pt>
    <dgm:pt modelId="{EF4238AC-7C6E-41BB-A646-36538C789892}">
      <dgm:prSet>
        <dgm:style>
          <a:lnRef idx="1">
            <a:schemeClr val="accent5"/>
          </a:lnRef>
          <a:fillRef idx="2">
            <a:schemeClr val="accent5"/>
          </a:fillRef>
          <a:effectRef idx="1">
            <a:schemeClr val="accent5"/>
          </a:effectRef>
          <a:fontRef idx="minor">
            <a:schemeClr val="dk1"/>
          </a:fontRef>
        </dgm:style>
      </dgm:prSet>
      <dgm:spPr/>
      <dgm:t>
        <a:bodyPr/>
        <a:lstStyle/>
        <a:p>
          <a:r>
            <a:rPr lang="en-US" b="1" dirty="0"/>
            <a:t>4. For prediction based on past and existing patterns (not defined or defined by huge number of weak rules) e.g. prediction of share prices etc.</a:t>
          </a:r>
          <a:endParaRPr lang="en-US" dirty="0"/>
        </a:p>
      </dgm:t>
    </dgm:pt>
    <dgm:pt modelId="{2438D1D0-E34B-4E06-904E-FAF5CBA0EB01}" type="parTrans" cxnId="{E12AB313-BD58-4E2F-B001-657948803EE6}">
      <dgm:prSet/>
      <dgm:spPr/>
      <dgm:t>
        <a:bodyPr/>
        <a:lstStyle/>
        <a:p>
          <a:endParaRPr lang="en-US"/>
        </a:p>
      </dgm:t>
    </dgm:pt>
    <dgm:pt modelId="{3AA92796-D0D2-4FDA-B503-5566DED4758A}" type="sibTrans" cxnId="{E12AB313-BD58-4E2F-B001-657948803EE6}">
      <dgm:prSet/>
      <dgm:spPr/>
      <dgm:t>
        <a:bodyPr/>
        <a:lstStyle/>
        <a:p>
          <a:endParaRPr lang="en-US"/>
        </a:p>
      </dgm:t>
    </dgm:pt>
    <dgm:pt modelId="{E46C1033-89F2-4F75-BBD2-7744CF30E700}" type="pres">
      <dgm:prSet presAssocID="{B36A7C5C-44F3-4BE5-8521-6BAD8195CDE1}" presName="vert0" presStyleCnt="0">
        <dgm:presLayoutVars>
          <dgm:dir/>
          <dgm:animOne val="branch"/>
          <dgm:animLvl val="lvl"/>
        </dgm:presLayoutVars>
      </dgm:prSet>
      <dgm:spPr/>
    </dgm:pt>
    <dgm:pt modelId="{9377C2A8-5007-41ED-A61D-3E4548616DB2}" type="pres">
      <dgm:prSet presAssocID="{F29B3AAF-0A08-4115-AAD2-5A538B693BCC}" presName="thickLine" presStyleLbl="alignNode1" presStyleIdx="0" presStyleCnt="4"/>
      <dgm:spPr/>
    </dgm:pt>
    <dgm:pt modelId="{BAA555A2-0A65-421C-A3CE-7FABC06A0856}" type="pres">
      <dgm:prSet presAssocID="{F29B3AAF-0A08-4115-AAD2-5A538B693BCC}" presName="horz1" presStyleCnt="0"/>
      <dgm:spPr/>
    </dgm:pt>
    <dgm:pt modelId="{DDE82881-FC43-4068-8245-8B1500CBA7B6}" type="pres">
      <dgm:prSet presAssocID="{F29B3AAF-0A08-4115-AAD2-5A538B693BCC}" presName="tx1" presStyleLbl="revTx" presStyleIdx="0" presStyleCnt="4"/>
      <dgm:spPr/>
    </dgm:pt>
    <dgm:pt modelId="{C7A20BC5-F72F-4526-B16A-2A99762F2700}" type="pres">
      <dgm:prSet presAssocID="{F29B3AAF-0A08-4115-AAD2-5A538B693BCC}" presName="vert1" presStyleCnt="0"/>
      <dgm:spPr/>
    </dgm:pt>
    <dgm:pt modelId="{843BAE1C-E370-4DA1-804F-1B47F938DE19}" type="pres">
      <dgm:prSet presAssocID="{A226693B-113F-46A3-B364-0F9AA0F4DFFC}" presName="thickLine" presStyleLbl="alignNode1" presStyleIdx="1" presStyleCnt="4"/>
      <dgm:spPr/>
    </dgm:pt>
    <dgm:pt modelId="{7EFB6C14-4658-4648-8786-364AA36A09B2}" type="pres">
      <dgm:prSet presAssocID="{A226693B-113F-46A3-B364-0F9AA0F4DFFC}" presName="horz1" presStyleCnt="0"/>
      <dgm:spPr/>
    </dgm:pt>
    <dgm:pt modelId="{430E8CDA-BE31-4CD1-A2C4-BF0297FCB26C}" type="pres">
      <dgm:prSet presAssocID="{A226693B-113F-46A3-B364-0F9AA0F4DFFC}" presName="tx1" presStyleLbl="revTx" presStyleIdx="1" presStyleCnt="4"/>
      <dgm:spPr/>
    </dgm:pt>
    <dgm:pt modelId="{8A102C73-9AA4-493E-B55D-E43C48A7C6BC}" type="pres">
      <dgm:prSet presAssocID="{A226693B-113F-46A3-B364-0F9AA0F4DFFC}" presName="vert1" presStyleCnt="0"/>
      <dgm:spPr/>
    </dgm:pt>
    <dgm:pt modelId="{BF4E2367-6022-40CD-9597-C206E6F6C384}" type="pres">
      <dgm:prSet presAssocID="{EA0F18B8-69E5-42C7-BDB2-EAF97A948814}" presName="thickLine" presStyleLbl="alignNode1" presStyleIdx="2" presStyleCnt="4"/>
      <dgm:spPr/>
    </dgm:pt>
    <dgm:pt modelId="{567F8A96-E803-4ABC-A232-2F03E60F17B9}" type="pres">
      <dgm:prSet presAssocID="{EA0F18B8-69E5-42C7-BDB2-EAF97A948814}" presName="horz1" presStyleCnt="0"/>
      <dgm:spPr/>
    </dgm:pt>
    <dgm:pt modelId="{9430D68B-4430-47E8-88CD-B6FF89B32F06}" type="pres">
      <dgm:prSet presAssocID="{EA0F18B8-69E5-42C7-BDB2-EAF97A948814}" presName="tx1" presStyleLbl="revTx" presStyleIdx="2" presStyleCnt="4"/>
      <dgm:spPr/>
    </dgm:pt>
    <dgm:pt modelId="{7A1025B7-AFFF-4DEB-BB63-264BD3566DFF}" type="pres">
      <dgm:prSet presAssocID="{EA0F18B8-69E5-42C7-BDB2-EAF97A948814}" presName="vert1" presStyleCnt="0"/>
      <dgm:spPr/>
    </dgm:pt>
    <dgm:pt modelId="{E1EF96A6-9689-4457-A4E5-A486A86833D9}" type="pres">
      <dgm:prSet presAssocID="{EF4238AC-7C6E-41BB-A646-36538C789892}" presName="thickLine" presStyleLbl="alignNode1" presStyleIdx="3" presStyleCnt="4"/>
      <dgm:spPr/>
    </dgm:pt>
    <dgm:pt modelId="{9F5DA01F-4C91-464B-BF6F-98BD77DAE5C2}" type="pres">
      <dgm:prSet presAssocID="{EF4238AC-7C6E-41BB-A646-36538C789892}" presName="horz1" presStyleCnt="0"/>
      <dgm:spPr/>
    </dgm:pt>
    <dgm:pt modelId="{6169C815-BD31-45B2-B2E2-17A1AFBACDF4}" type="pres">
      <dgm:prSet presAssocID="{EF4238AC-7C6E-41BB-A646-36538C789892}" presName="tx1" presStyleLbl="revTx" presStyleIdx="3" presStyleCnt="4"/>
      <dgm:spPr/>
    </dgm:pt>
    <dgm:pt modelId="{6ED30C88-72EA-44DA-A449-A0227EC7F04D}" type="pres">
      <dgm:prSet presAssocID="{EF4238AC-7C6E-41BB-A646-36538C789892}" presName="vert1" presStyleCnt="0"/>
      <dgm:spPr/>
    </dgm:pt>
  </dgm:ptLst>
  <dgm:cxnLst>
    <dgm:cxn modelId="{30D29709-F101-4A53-8479-109B3C7740DD}" srcId="{B36A7C5C-44F3-4BE5-8521-6BAD8195CDE1}" destId="{A226693B-113F-46A3-B364-0F9AA0F4DFFC}" srcOrd="1" destOrd="0" parTransId="{B1DB1DE5-1583-4F08-A608-793DA2A95FCC}" sibTransId="{B1640F9E-DA59-4889-B02F-698F441E6A58}"/>
    <dgm:cxn modelId="{B102FC10-48CD-45F5-B903-101596CDF5A4}" type="presOf" srcId="{A226693B-113F-46A3-B364-0F9AA0F4DFFC}" destId="{430E8CDA-BE31-4CD1-A2C4-BF0297FCB26C}" srcOrd="0" destOrd="0" presId="urn:microsoft.com/office/officeart/2008/layout/LinedList"/>
    <dgm:cxn modelId="{E12AB313-BD58-4E2F-B001-657948803EE6}" srcId="{B36A7C5C-44F3-4BE5-8521-6BAD8195CDE1}" destId="{EF4238AC-7C6E-41BB-A646-36538C789892}" srcOrd="3" destOrd="0" parTransId="{2438D1D0-E34B-4E06-904E-FAF5CBA0EB01}" sibTransId="{3AA92796-D0D2-4FDA-B503-5566DED4758A}"/>
    <dgm:cxn modelId="{3F892938-B2C8-44BA-B4C7-FE74695481F8}" type="presOf" srcId="{F29B3AAF-0A08-4115-AAD2-5A538B693BCC}" destId="{DDE82881-FC43-4068-8245-8B1500CBA7B6}" srcOrd="0" destOrd="0" presId="urn:microsoft.com/office/officeart/2008/layout/LinedList"/>
    <dgm:cxn modelId="{54CCCA42-3A4B-4681-834F-45B4660D3754}" type="presOf" srcId="{B36A7C5C-44F3-4BE5-8521-6BAD8195CDE1}" destId="{E46C1033-89F2-4F75-BBD2-7744CF30E700}" srcOrd="0" destOrd="0" presId="urn:microsoft.com/office/officeart/2008/layout/LinedList"/>
    <dgm:cxn modelId="{61F1B056-1009-4B4B-B858-3F0D4CFE2DFB}" srcId="{B36A7C5C-44F3-4BE5-8521-6BAD8195CDE1}" destId="{F29B3AAF-0A08-4115-AAD2-5A538B693BCC}" srcOrd="0" destOrd="0" parTransId="{4A5DEBA4-DE9D-4F64-AD74-6EA69E28718F}" sibTransId="{6E9643DF-9A8E-4CEA-B7C0-6CFEFB4E4BB5}"/>
    <dgm:cxn modelId="{30AA89A4-47A2-4CD3-A097-749AA7C93EBE}" srcId="{B36A7C5C-44F3-4BE5-8521-6BAD8195CDE1}" destId="{EA0F18B8-69E5-42C7-BDB2-EAF97A948814}" srcOrd="2" destOrd="0" parTransId="{E822D5D2-0BBB-4CB1-B2CC-4AF76B807A3A}" sibTransId="{2A7DCDD4-C496-4CA4-8D55-6BD7C28035D7}"/>
    <dgm:cxn modelId="{671AC2B1-D84E-406D-897C-10ECDE36250E}" type="presOf" srcId="{EF4238AC-7C6E-41BB-A646-36538C789892}" destId="{6169C815-BD31-45B2-B2E2-17A1AFBACDF4}" srcOrd="0" destOrd="0" presId="urn:microsoft.com/office/officeart/2008/layout/LinedList"/>
    <dgm:cxn modelId="{149F16B6-68C5-4EF8-945C-657043EC79AA}" type="presOf" srcId="{EA0F18B8-69E5-42C7-BDB2-EAF97A948814}" destId="{9430D68B-4430-47E8-88CD-B6FF89B32F06}" srcOrd="0" destOrd="0" presId="urn:microsoft.com/office/officeart/2008/layout/LinedList"/>
    <dgm:cxn modelId="{F741BD88-EC0B-4CFB-B2FF-BCFE77985F11}" type="presParOf" srcId="{E46C1033-89F2-4F75-BBD2-7744CF30E700}" destId="{9377C2A8-5007-41ED-A61D-3E4548616DB2}" srcOrd="0" destOrd="0" presId="urn:microsoft.com/office/officeart/2008/layout/LinedList"/>
    <dgm:cxn modelId="{FB8799B3-B610-42D0-B5D8-2F59DFB7735B}" type="presParOf" srcId="{E46C1033-89F2-4F75-BBD2-7744CF30E700}" destId="{BAA555A2-0A65-421C-A3CE-7FABC06A0856}" srcOrd="1" destOrd="0" presId="urn:microsoft.com/office/officeart/2008/layout/LinedList"/>
    <dgm:cxn modelId="{AC371D68-0824-4BA0-A811-46B1E9AEDB82}" type="presParOf" srcId="{BAA555A2-0A65-421C-A3CE-7FABC06A0856}" destId="{DDE82881-FC43-4068-8245-8B1500CBA7B6}" srcOrd="0" destOrd="0" presId="urn:microsoft.com/office/officeart/2008/layout/LinedList"/>
    <dgm:cxn modelId="{252C3C0E-F144-4287-A419-57E8F8BB1CFB}" type="presParOf" srcId="{BAA555A2-0A65-421C-A3CE-7FABC06A0856}" destId="{C7A20BC5-F72F-4526-B16A-2A99762F2700}" srcOrd="1" destOrd="0" presId="urn:microsoft.com/office/officeart/2008/layout/LinedList"/>
    <dgm:cxn modelId="{877FC49B-3C10-4CF7-ACDB-DFB4EBE2D2BD}" type="presParOf" srcId="{E46C1033-89F2-4F75-BBD2-7744CF30E700}" destId="{843BAE1C-E370-4DA1-804F-1B47F938DE19}" srcOrd="2" destOrd="0" presId="urn:microsoft.com/office/officeart/2008/layout/LinedList"/>
    <dgm:cxn modelId="{6AA644EB-EF05-441E-BC8B-6C058F1A0A4E}" type="presParOf" srcId="{E46C1033-89F2-4F75-BBD2-7744CF30E700}" destId="{7EFB6C14-4658-4648-8786-364AA36A09B2}" srcOrd="3" destOrd="0" presId="urn:microsoft.com/office/officeart/2008/layout/LinedList"/>
    <dgm:cxn modelId="{6DE6700E-8932-4C60-8674-0AEDD85F613E}" type="presParOf" srcId="{7EFB6C14-4658-4648-8786-364AA36A09B2}" destId="{430E8CDA-BE31-4CD1-A2C4-BF0297FCB26C}" srcOrd="0" destOrd="0" presId="urn:microsoft.com/office/officeart/2008/layout/LinedList"/>
    <dgm:cxn modelId="{322E52E8-0E18-4A4F-A9B1-1C2F64EC8781}" type="presParOf" srcId="{7EFB6C14-4658-4648-8786-364AA36A09B2}" destId="{8A102C73-9AA4-493E-B55D-E43C48A7C6BC}" srcOrd="1" destOrd="0" presId="urn:microsoft.com/office/officeart/2008/layout/LinedList"/>
    <dgm:cxn modelId="{C803B1B5-F87A-497F-A28B-C0299DE2AE2C}" type="presParOf" srcId="{E46C1033-89F2-4F75-BBD2-7744CF30E700}" destId="{BF4E2367-6022-40CD-9597-C206E6F6C384}" srcOrd="4" destOrd="0" presId="urn:microsoft.com/office/officeart/2008/layout/LinedList"/>
    <dgm:cxn modelId="{2BA23816-E754-4D1B-AB2E-6FCD7E2DB0DA}" type="presParOf" srcId="{E46C1033-89F2-4F75-BBD2-7744CF30E700}" destId="{567F8A96-E803-4ABC-A232-2F03E60F17B9}" srcOrd="5" destOrd="0" presId="urn:microsoft.com/office/officeart/2008/layout/LinedList"/>
    <dgm:cxn modelId="{73B1A147-F830-49A3-9070-6AF0D2A31139}" type="presParOf" srcId="{567F8A96-E803-4ABC-A232-2F03E60F17B9}" destId="{9430D68B-4430-47E8-88CD-B6FF89B32F06}" srcOrd="0" destOrd="0" presId="urn:microsoft.com/office/officeart/2008/layout/LinedList"/>
    <dgm:cxn modelId="{90D201C1-9165-41FF-A275-DB2B11A1D6D0}" type="presParOf" srcId="{567F8A96-E803-4ABC-A232-2F03E60F17B9}" destId="{7A1025B7-AFFF-4DEB-BB63-264BD3566DFF}" srcOrd="1" destOrd="0" presId="urn:microsoft.com/office/officeart/2008/layout/LinedList"/>
    <dgm:cxn modelId="{D0415F90-AFE0-4D10-9C6A-40CF319866F2}" type="presParOf" srcId="{E46C1033-89F2-4F75-BBD2-7744CF30E700}" destId="{E1EF96A6-9689-4457-A4E5-A486A86833D9}" srcOrd="6" destOrd="0" presId="urn:microsoft.com/office/officeart/2008/layout/LinedList"/>
    <dgm:cxn modelId="{DB32DDD4-A158-4512-BA37-2F08161301F9}" type="presParOf" srcId="{E46C1033-89F2-4F75-BBD2-7744CF30E700}" destId="{9F5DA01F-4C91-464B-BF6F-98BD77DAE5C2}" srcOrd="7" destOrd="0" presId="urn:microsoft.com/office/officeart/2008/layout/LinedList"/>
    <dgm:cxn modelId="{B7E34090-6C44-443C-9BD7-42E25E909838}" type="presParOf" srcId="{9F5DA01F-4C91-464B-BF6F-98BD77DAE5C2}" destId="{6169C815-BD31-45B2-B2E2-17A1AFBACDF4}" srcOrd="0" destOrd="0" presId="urn:microsoft.com/office/officeart/2008/layout/LinedList"/>
    <dgm:cxn modelId="{54632A56-2E8A-4981-BBEC-48DA13D24533}" type="presParOf" srcId="{9F5DA01F-4C91-464B-BF6F-98BD77DAE5C2}" destId="{6ED30C88-72EA-44DA-A449-A0227EC7F04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2804C1-C147-0241-AFA9-0368146C1F67}" type="doc">
      <dgm:prSet loTypeId="urn:microsoft.com/office/officeart/2005/8/layout/vList5" loCatId="list" qsTypeId="urn:microsoft.com/office/officeart/2005/8/quickstyle/simple3" qsCatId="simple" csTypeId="urn:microsoft.com/office/officeart/2005/8/colors/colorful4" csCatId="colorful" phldr="1"/>
      <dgm:spPr/>
      <dgm:t>
        <a:bodyPr/>
        <a:lstStyle/>
        <a:p>
          <a:endParaRPr lang="en-US"/>
        </a:p>
      </dgm:t>
    </dgm:pt>
    <dgm:pt modelId="{83F80866-8B2A-6A4B-AE42-52E7B4BC1034}">
      <dgm:prSet custT="1"/>
      <dgm:spPr/>
      <dgm:t>
        <a:bodyPr/>
        <a:lstStyle/>
        <a:p>
          <a:pPr algn="just" rtl="0"/>
          <a:r>
            <a:rPr lang="en-US" sz="1400" b="0" dirty="0">
              <a:latin typeface="+mj-lt"/>
              <a:ea typeface="Times New Roman" charset="0"/>
              <a:cs typeface="Times New Roman" charset="0"/>
            </a:rPr>
            <a:t>Weights correspond to each feature. </a:t>
          </a:r>
        </a:p>
        <a:p>
          <a:pPr algn="just" rtl="0"/>
          <a:r>
            <a:rPr lang="en-US" sz="1400" b="0" dirty="0">
              <a:latin typeface="+mj-lt"/>
              <a:ea typeface="Times New Roman" charset="0"/>
              <a:cs typeface="Times New Roman" charset="0"/>
            </a:rPr>
            <a:t>Weights </a:t>
          </a:r>
          <a:r>
            <a:rPr lang="en-US" sz="1400" dirty="0">
              <a:latin typeface="+mj-lt"/>
              <a:ea typeface="Times New Roman" charset="0"/>
              <a:cs typeface="Times New Roman" charset="0"/>
            </a:rPr>
            <a:t>denote how much the feature matters in the model. </a:t>
          </a:r>
        </a:p>
        <a:p>
          <a:pPr algn="just" rtl="0"/>
          <a:r>
            <a:rPr lang="en-US" sz="1400" dirty="0">
              <a:latin typeface="+mj-lt"/>
              <a:ea typeface="Times New Roman" charset="0"/>
              <a:cs typeface="Times New Roman" charset="0"/>
            </a:rPr>
            <a:t>Higher weight of a particular feature means that it is more important in deciding the outcome of the model.</a:t>
          </a:r>
        </a:p>
      </dgm:t>
    </dgm:pt>
    <dgm:pt modelId="{688DA9F0-C9A0-E745-ABB1-C6226B4267AA}" type="parTrans" cxnId="{9D693A46-26D7-8E44-B118-37787D62FBC4}">
      <dgm:prSet/>
      <dgm:spPr/>
      <dgm:t>
        <a:bodyPr/>
        <a:lstStyle/>
        <a:p>
          <a:endParaRPr lang="en-US" sz="1050"/>
        </a:p>
      </dgm:t>
    </dgm:pt>
    <dgm:pt modelId="{4A988346-960D-2B47-B72E-41744A58241B}" type="sibTrans" cxnId="{9D693A46-26D7-8E44-B118-37787D62FBC4}">
      <dgm:prSet/>
      <dgm:spPr/>
      <dgm:t>
        <a:bodyPr/>
        <a:lstStyle/>
        <a:p>
          <a:endParaRPr lang="en-US" sz="1050"/>
        </a:p>
      </dgm:t>
    </dgm:pt>
    <dgm:pt modelId="{D63267EE-ECAE-1348-BCE2-13B3AA3E963C}">
      <dgm:prSet custT="1"/>
      <dgm:spPr/>
      <dgm:t>
        <a:bodyPr/>
        <a:lstStyle/>
        <a:p>
          <a:pPr algn="just" rtl="0"/>
          <a:r>
            <a:rPr lang="en-US" sz="1400" dirty="0">
              <a:latin typeface="+mj-lt"/>
              <a:ea typeface="Times New Roman" charset="0"/>
              <a:cs typeface="Times New Roman" charset="0"/>
            </a:rPr>
            <a:t>Weights of a feature represent that how much evidence it gives in favor or against the current hypothesis in context of the existence or non-existence of the pattern you are trying to identify in the current input.</a:t>
          </a:r>
        </a:p>
      </dgm:t>
    </dgm:pt>
    <dgm:pt modelId="{111C8A02-2AD1-C64B-BAF8-334DFF21ECD2}" type="parTrans" cxnId="{E1BBA339-1F0E-F44F-8820-20A6C62AADAF}">
      <dgm:prSet/>
      <dgm:spPr/>
      <dgm:t>
        <a:bodyPr/>
        <a:lstStyle/>
        <a:p>
          <a:endParaRPr lang="en-US" sz="1050"/>
        </a:p>
      </dgm:t>
    </dgm:pt>
    <dgm:pt modelId="{A3CCCE63-AC28-8A4D-92F4-6A61100ADF66}" type="sibTrans" cxnId="{E1BBA339-1F0E-F44F-8820-20A6C62AADAF}">
      <dgm:prSet/>
      <dgm:spPr/>
      <dgm:t>
        <a:bodyPr/>
        <a:lstStyle/>
        <a:p>
          <a:endParaRPr lang="en-US" sz="1050"/>
        </a:p>
      </dgm:t>
    </dgm:pt>
    <dgm:pt modelId="{8389F80E-3CAB-6A40-BA99-02617DB96BB9}">
      <dgm:prSet custT="1"/>
      <dgm:spPr/>
      <dgm:t>
        <a:bodyPr/>
        <a:lstStyle/>
        <a:p>
          <a:pPr algn="just" rtl="0"/>
          <a:r>
            <a:rPr lang="en-US" sz="1400" dirty="0">
              <a:latin typeface="+mj-lt"/>
              <a:ea typeface="Times New Roman" charset="0"/>
              <a:cs typeface="Times New Roman" charset="0"/>
            </a:rPr>
            <a:t>Generally weights are initialized randomly. </a:t>
          </a:r>
        </a:p>
        <a:p>
          <a:pPr algn="just" rtl="0"/>
          <a:r>
            <a:rPr lang="en-US" sz="1400" dirty="0">
              <a:latin typeface="+mj-lt"/>
              <a:ea typeface="Times New Roman" charset="0"/>
              <a:cs typeface="Times New Roman" charset="0"/>
            </a:rPr>
            <a:t>we try to bring them to near optimal values so that they are able to fit the model well and can help in prediction of unseen values</a:t>
          </a:r>
        </a:p>
      </dgm:t>
    </dgm:pt>
    <dgm:pt modelId="{90AF4D0B-E250-A448-8467-6609BE0BB516}" type="parTrans" cxnId="{90502A52-C20A-0948-B8BB-63326438F31A}">
      <dgm:prSet/>
      <dgm:spPr/>
      <dgm:t>
        <a:bodyPr/>
        <a:lstStyle/>
        <a:p>
          <a:endParaRPr lang="en-US" sz="1050"/>
        </a:p>
      </dgm:t>
    </dgm:pt>
    <dgm:pt modelId="{CF0EAA0C-65A5-EA4E-A3F8-29F03032CB59}" type="sibTrans" cxnId="{90502A52-C20A-0948-B8BB-63326438F31A}">
      <dgm:prSet/>
      <dgm:spPr/>
      <dgm:t>
        <a:bodyPr/>
        <a:lstStyle/>
        <a:p>
          <a:endParaRPr lang="en-US" sz="1050"/>
        </a:p>
      </dgm:t>
    </dgm:pt>
    <dgm:pt modelId="{EDF23E8E-66DB-E24F-B782-68AF696541CD}" type="pres">
      <dgm:prSet presAssocID="{472804C1-C147-0241-AFA9-0368146C1F67}" presName="Name0" presStyleCnt="0">
        <dgm:presLayoutVars>
          <dgm:dir/>
          <dgm:animLvl val="lvl"/>
          <dgm:resizeHandles val="exact"/>
        </dgm:presLayoutVars>
      </dgm:prSet>
      <dgm:spPr/>
    </dgm:pt>
    <dgm:pt modelId="{6D252A4A-148C-7F41-BD6C-81DF811212D9}" type="pres">
      <dgm:prSet presAssocID="{83F80866-8B2A-6A4B-AE42-52E7B4BC1034}" presName="linNode" presStyleCnt="0"/>
      <dgm:spPr/>
    </dgm:pt>
    <dgm:pt modelId="{C74DE9F2-9DDA-2E4B-B9F1-4E1CBF783B10}" type="pres">
      <dgm:prSet presAssocID="{83F80866-8B2A-6A4B-AE42-52E7B4BC1034}" presName="parentText" presStyleLbl="node1" presStyleIdx="0" presStyleCnt="3" custScaleX="250500">
        <dgm:presLayoutVars>
          <dgm:chMax val="1"/>
          <dgm:bulletEnabled val="1"/>
        </dgm:presLayoutVars>
      </dgm:prSet>
      <dgm:spPr/>
    </dgm:pt>
    <dgm:pt modelId="{323BB7F3-5121-8348-8EAB-9CC6F0A84385}" type="pres">
      <dgm:prSet presAssocID="{4A988346-960D-2B47-B72E-41744A58241B}" presName="sp" presStyleCnt="0"/>
      <dgm:spPr/>
    </dgm:pt>
    <dgm:pt modelId="{F9458D05-2591-094A-9637-A971B11D8083}" type="pres">
      <dgm:prSet presAssocID="{D63267EE-ECAE-1348-BCE2-13B3AA3E963C}" presName="linNode" presStyleCnt="0"/>
      <dgm:spPr/>
    </dgm:pt>
    <dgm:pt modelId="{BA24A398-4164-E54E-85D0-C6CB9C08771C}" type="pres">
      <dgm:prSet presAssocID="{D63267EE-ECAE-1348-BCE2-13B3AA3E963C}" presName="parentText" presStyleLbl="node1" presStyleIdx="1" presStyleCnt="3" custScaleX="250500">
        <dgm:presLayoutVars>
          <dgm:chMax val="1"/>
          <dgm:bulletEnabled val="1"/>
        </dgm:presLayoutVars>
      </dgm:prSet>
      <dgm:spPr/>
    </dgm:pt>
    <dgm:pt modelId="{471F5FBC-B447-CA43-B202-239C52A2E0F8}" type="pres">
      <dgm:prSet presAssocID="{A3CCCE63-AC28-8A4D-92F4-6A61100ADF66}" presName="sp" presStyleCnt="0"/>
      <dgm:spPr/>
    </dgm:pt>
    <dgm:pt modelId="{8E20ABCA-F525-E246-BB77-7144B46C52C1}" type="pres">
      <dgm:prSet presAssocID="{8389F80E-3CAB-6A40-BA99-02617DB96BB9}" presName="linNode" presStyleCnt="0"/>
      <dgm:spPr/>
    </dgm:pt>
    <dgm:pt modelId="{C498305F-ACCA-5D43-9467-458D0FE684A8}" type="pres">
      <dgm:prSet presAssocID="{8389F80E-3CAB-6A40-BA99-02617DB96BB9}" presName="parentText" presStyleLbl="node1" presStyleIdx="2" presStyleCnt="3" custScaleX="250500">
        <dgm:presLayoutVars>
          <dgm:chMax val="1"/>
          <dgm:bulletEnabled val="1"/>
        </dgm:presLayoutVars>
      </dgm:prSet>
      <dgm:spPr/>
    </dgm:pt>
  </dgm:ptLst>
  <dgm:cxnLst>
    <dgm:cxn modelId="{D23B5B31-B343-8944-8B4B-3E7225C19819}" type="presOf" srcId="{472804C1-C147-0241-AFA9-0368146C1F67}" destId="{EDF23E8E-66DB-E24F-B782-68AF696541CD}" srcOrd="0" destOrd="0" presId="urn:microsoft.com/office/officeart/2005/8/layout/vList5"/>
    <dgm:cxn modelId="{4BD33C34-7077-124A-8FC8-9FDB0C1F2C86}" type="presOf" srcId="{83F80866-8B2A-6A4B-AE42-52E7B4BC1034}" destId="{C74DE9F2-9DDA-2E4B-B9F1-4E1CBF783B10}" srcOrd="0" destOrd="0" presId="urn:microsoft.com/office/officeart/2005/8/layout/vList5"/>
    <dgm:cxn modelId="{E1BBA339-1F0E-F44F-8820-20A6C62AADAF}" srcId="{472804C1-C147-0241-AFA9-0368146C1F67}" destId="{D63267EE-ECAE-1348-BCE2-13B3AA3E963C}" srcOrd="1" destOrd="0" parTransId="{111C8A02-2AD1-C64B-BAF8-334DFF21ECD2}" sibTransId="{A3CCCE63-AC28-8A4D-92F4-6A61100ADF66}"/>
    <dgm:cxn modelId="{9D693A46-26D7-8E44-B118-37787D62FBC4}" srcId="{472804C1-C147-0241-AFA9-0368146C1F67}" destId="{83F80866-8B2A-6A4B-AE42-52E7B4BC1034}" srcOrd="0" destOrd="0" parTransId="{688DA9F0-C9A0-E745-ABB1-C6226B4267AA}" sibTransId="{4A988346-960D-2B47-B72E-41744A58241B}"/>
    <dgm:cxn modelId="{90502A52-C20A-0948-B8BB-63326438F31A}" srcId="{472804C1-C147-0241-AFA9-0368146C1F67}" destId="{8389F80E-3CAB-6A40-BA99-02617DB96BB9}" srcOrd="2" destOrd="0" parTransId="{90AF4D0B-E250-A448-8467-6609BE0BB516}" sibTransId="{CF0EAA0C-65A5-EA4E-A3F8-29F03032CB59}"/>
    <dgm:cxn modelId="{038E62B9-A20E-BC41-8B5C-CB6DFD7FD1BD}" type="presOf" srcId="{D63267EE-ECAE-1348-BCE2-13B3AA3E963C}" destId="{BA24A398-4164-E54E-85D0-C6CB9C08771C}" srcOrd="0" destOrd="0" presId="urn:microsoft.com/office/officeart/2005/8/layout/vList5"/>
    <dgm:cxn modelId="{638A8EE7-C517-CA41-893E-A8472EF12121}" type="presOf" srcId="{8389F80E-3CAB-6A40-BA99-02617DB96BB9}" destId="{C498305F-ACCA-5D43-9467-458D0FE684A8}" srcOrd="0" destOrd="0" presId="urn:microsoft.com/office/officeart/2005/8/layout/vList5"/>
    <dgm:cxn modelId="{AA024AB2-031D-1F49-BD27-C61BD0566584}" type="presParOf" srcId="{EDF23E8E-66DB-E24F-B782-68AF696541CD}" destId="{6D252A4A-148C-7F41-BD6C-81DF811212D9}" srcOrd="0" destOrd="0" presId="urn:microsoft.com/office/officeart/2005/8/layout/vList5"/>
    <dgm:cxn modelId="{FF0093C9-23C0-1B49-AC45-BBBD5D18B0AE}" type="presParOf" srcId="{6D252A4A-148C-7F41-BD6C-81DF811212D9}" destId="{C74DE9F2-9DDA-2E4B-B9F1-4E1CBF783B10}" srcOrd="0" destOrd="0" presId="urn:microsoft.com/office/officeart/2005/8/layout/vList5"/>
    <dgm:cxn modelId="{A0A58CE5-1A9E-F84F-B703-5C9B8A90C778}" type="presParOf" srcId="{EDF23E8E-66DB-E24F-B782-68AF696541CD}" destId="{323BB7F3-5121-8348-8EAB-9CC6F0A84385}" srcOrd="1" destOrd="0" presId="urn:microsoft.com/office/officeart/2005/8/layout/vList5"/>
    <dgm:cxn modelId="{BF6A1D6A-D445-D64B-A3CC-72256635FDC6}" type="presParOf" srcId="{EDF23E8E-66DB-E24F-B782-68AF696541CD}" destId="{F9458D05-2591-094A-9637-A971B11D8083}" srcOrd="2" destOrd="0" presId="urn:microsoft.com/office/officeart/2005/8/layout/vList5"/>
    <dgm:cxn modelId="{5DA64836-7ACD-6D4D-BC90-A21F22BA3751}" type="presParOf" srcId="{F9458D05-2591-094A-9637-A971B11D8083}" destId="{BA24A398-4164-E54E-85D0-C6CB9C08771C}" srcOrd="0" destOrd="0" presId="urn:microsoft.com/office/officeart/2005/8/layout/vList5"/>
    <dgm:cxn modelId="{52CD554E-0855-A440-957A-7E1D2686BEF9}" type="presParOf" srcId="{EDF23E8E-66DB-E24F-B782-68AF696541CD}" destId="{471F5FBC-B447-CA43-B202-239C52A2E0F8}" srcOrd="3" destOrd="0" presId="urn:microsoft.com/office/officeart/2005/8/layout/vList5"/>
    <dgm:cxn modelId="{2308274D-B179-DA42-A3CA-689CBEC70CC3}" type="presParOf" srcId="{EDF23E8E-66DB-E24F-B782-68AF696541CD}" destId="{8E20ABCA-F525-E246-BB77-7144B46C52C1}" srcOrd="4" destOrd="0" presId="urn:microsoft.com/office/officeart/2005/8/layout/vList5"/>
    <dgm:cxn modelId="{B928E02B-DE50-974A-93E1-DC1ED3230FAE}" type="presParOf" srcId="{8E20ABCA-F525-E246-BB77-7144B46C52C1}" destId="{C498305F-ACCA-5D43-9467-458D0FE684A8}"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F8DE4-0ED6-40A4-A39B-AF859CC6EAC7}">
      <dsp:nvSpPr>
        <dsp:cNvPr id="0" name=""/>
        <dsp:cNvSpPr/>
      </dsp:nvSpPr>
      <dsp:spPr>
        <a:xfrm rot="5400000">
          <a:off x="1393439" y="1063319"/>
          <a:ext cx="674417" cy="767800"/>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BB9E3A0B-6016-4DD1-85E5-88ED8389A899}">
      <dsp:nvSpPr>
        <dsp:cNvPr id="0" name=""/>
        <dsp:cNvSpPr/>
      </dsp:nvSpPr>
      <dsp:spPr>
        <a:xfrm>
          <a:off x="3734" y="315714"/>
          <a:ext cx="3557372" cy="794688"/>
        </a:xfrm>
        <a:prstGeom prst="roundRect">
          <a:avLst>
            <a:gd name="adj" fmla="val 1667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Interest in Deep Learning and AI</a:t>
          </a:r>
          <a:endParaRPr lang="en-IN" sz="1600" kern="1200" dirty="0"/>
        </a:p>
      </dsp:txBody>
      <dsp:txXfrm>
        <a:off x="42534" y="354514"/>
        <a:ext cx="3479772" cy="717088"/>
      </dsp:txXfrm>
    </dsp:sp>
    <dsp:sp modelId="{E2EDC317-A10D-4E67-8FF0-7FC1AC28BAB8}">
      <dsp:nvSpPr>
        <dsp:cNvPr id="0" name=""/>
        <dsp:cNvSpPr/>
      </dsp:nvSpPr>
      <dsp:spPr>
        <a:xfrm>
          <a:off x="2350082" y="391505"/>
          <a:ext cx="825725" cy="642302"/>
        </a:xfrm>
        <a:prstGeom prst="rect">
          <a:avLst/>
        </a:prstGeom>
        <a:noFill/>
        <a:ln>
          <a:noFill/>
        </a:ln>
        <a:effectLst/>
      </dsp:spPr>
      <dsp:style>
        <a:lnRef idx="0">
          <a:scrgbClr r="0" g="0" b="0"/>
        </a:lnRef>
        <a:fillRef idx="0">
          <a:scrgbClr r="0" g="0" b="0"/>
        </a:fillRef>
        <a:effectRef idx="0">
          <a:scrgbClr r="0" g="0" b="0"/>
        </a:effectRef>
        <a:fontRef idx="minor"/>
      </dsp:style>
    </dsp:sp>
    <dsp:sp modelId="{F7826636-A40D-439F-918F-BA49160C461B}">
      <dsp:nvSpPr>
        <dsp:cNvPr id="0" name=""/>
        <dsp:cNvSpPr/>
      </dsp:nvSpPr>
      <dsp:spPr>
        <a:xfrm rot="5400000">
          <a:off x="3100978" y="1956017"/>
          <a:ext cx="674417" cy="767800"/>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809ED6-435C-4190-B460-EB5E0F2A7F8D}">
      <dsp:nvSpPr>
        <dsp:cNvPr id="0" name=""/>
        <dsp:cNvSpPr/>
      </dsp:nvSpPr>
      <dsp:spPr>
        <a:xfrm>
          <a:off x="1711273" y="1208411"/>
          <a:ext cx="3557372" cy="794688"/>
        </a:xfrm>
        <a:prstGeom prst="roundRect">
          <a:avLst>
            <a:gd name="adj" fmla="val 1667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One Programming Language</a:t>
          </a:r>
          <a:endParaRPr lang="en-IN" sz="1600" kern="1200" dirty="0"/>
        </a:p>
      </dsp:txBody>
      <dsp:txXfrm>
        <a:off x="1750073" y="1247211"/>
        <a:ext cx="3479772" cy="717088"/>
      </dsp:txXfrm>
    </dsp:sp>
    <dsp:sp modelId="{693C8043-DB02-4087-9F40-ACFEA26A200B}">
      <dsp:nvSpPr>
        <dsp:cNvPr id="0" name=""/>
        <dsp:cNvSpPr/>
      </dsp:nvSpPr>
      <dsp:spPr>
        <a:xfrm>
          <a:off x="4057621" y="1284203"/>
          <a:ext cx="825725" cy="642302"/>
        </a:xfrm>
        <a:prstGeom prst="rect">
          <a:avLst/>
        </a:prstGeom>
        <a:noFill/>
        <a:ln>
          <a:noFill/>
        </a:ln>
        <a:effectLst/>
      </dsp:spPr>
      <dsp:style>
        <a:lnRef idx="0">
          <a:scrgbClr r="0" g="0" b="0"/>
        </a:lnRef>
        <a:fillRef idx="0">
          <a:scrgbClr r="0" g="0" b="0"/>
        </a:fillRef>
        <a:effectRef idx="0">
          <a:scrgbClr r="0" g="0" b="0"/>
        </a:effectRef>
        <a:fontRef idx="minor"/>
      </dsp:style>
    </dsp:sp>
    <dsp:sp modelId="{EB2492BC-3616-4913-A093-2299B3C7E95B}">
      <dsp:nvSpPr>
        <dsp:cNvPr id="0" name=""/>
        <dsp:cNvSpPr/>
      </dsp:nvSpPr>
      <dsp:spPr>
        <a:xfrm>
          <a:off x="3418812" y="2101109"/>
          <a:ext cx="3557372" cy="794688"/>
        </a:xfrm>
        <a:prstGeom prst="roundRect">
          <a:avLst>
            <a:gd name="adj" fmla="val 1667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Commitment to Persevere</a:t>
          </a:r>
          <a:endParaRPr lang="en-IN" sz="1600" kern="1200" dirty="0"/>
        </a:p>
      </dsp:txBody>
      <dsp:txXfrm>
        <a:off x="3457612" y="2139909"/>
        <a:ext cx="3479772" cy="717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42841-09B3-4C62-BA47-6EC94446116B}">
      <dsp:nvSpPr>
        <dsp:cNvPr id="0" name=""/>
        <dsp:cNvSpPr/>
      </dsp:nvSpPr>
      <dsp:spPr>
        <a:xfrm>
          <a:off x="0" y="0"/>
          <a:ext cx="7772400" cy="0"/>
        </a:xfrm>
        <a:prstGeom prst="line">
          <a:avLst/>
        </a:prstGeom>
        <a:gradFill rotWithShape="0">
          <a:gsLst>
            <a:gs pos="0">
              <a:schemeClr val="accent5">
                <a:hueOff val="0"/>
                <a:satOff val="0"/>
                <a:lumOff val="0"/>
                <a:alphaOff val="0"/>
                <a:tint val="62000"/>
                <a:satMod val="180000"/>
              </a:schemeClr>
            </a:gs>
            <a:gs pos="65000">
              <a:schemeClr val="accent5">
                <a:hueOff val="0"/>
                <a:satOff val="0"/>
                <a:lumOff val="0"/>
                <a:alphaOff val="0"/>
                <a:tint val="32000"/>
                <a:satMod val="250000"/>
              </a:schemeClr>
            </a:gs>
            <a:gs pos="100000">
              <a:schemeClr val="accent5">
                <a:hueOff val="0"/>
                <a:satOff val="0"/>
                <a:lumOff val="0"/>
                <a:alphaOff val="0"/>
                <a:tint val="23000"/>
                <a:satMod val="300000"/>
              </a:schemeClr>
            </a:gs>
          </a:gsLst>
          <a:lin ang="16200000" scaled="0"/>
        </a:gradFill>
        <a:ln w="9525" cap="flat"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2">
          <a:scrgbClr r="0" g="0" b="0"/>
        </a:fillRef>
        <a:effectRef idx="1">
          <a:scrgbClr r="0" g="0" b="0"/>
        </a:effectRef>
        <a:fontRef idx="minor">
          <a:schemeClr val="dk1"/>
        </a:fontRef>
      </dsp:style>
    </dsp:sp>
    <dsp:sp modelId="{5798AF72-D2BC-4860-8C85-A3BA0A0536CE}">
      <dsp:nvSpPr>
        <dsp:cNvPr id="0" name=""/>
        <dsp:cNvSpPr/>
      </dsp:nvSpPr>
      <dsp:spPr>
        <a:xfrm>
          <a:off x="0" y="0"/>
          <a:ext cx="77724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rtl="0">
            <a:lnSpc>
              <a:spcPct val="90000"/>
            </a:lnSpc>
            <a:spcBef>
              <a:spcPct val="0"/>
            </a:spcBef>
            <a:spcAft>
              <a:spcPct val="35000"/>
            </a:spcAft>
            <a:buNone/>
          </a:pPr>
          <a:r>
            <a:rPr lang="en-IN" sz="1400" kern="1200" dirty="0"/>
            <a:t>It is redefining the way computing is being used to solve societal problems</a:t>
          </a:r>
        </a:p>
      </dsp:txBody>
      <dsp:txXfrm>
        <a:off x="0" y="0"/>
        <a:ext cx="7772400" cy="1131490"/>
      </dsp:txXfrm>
    </dsp:sp>
    <dsp:sp modelId="{F7246073-A529-4012-841D-03B3C8280787}">
      <dsp:nvSpPr>
        <dsp:cNvPr id="0" name=""/>
        <dsp:cNvSpPr/>
      </dsp:nvSpPr>
      <dsp:spPr>
        <a:xfrm>
          <a:off x="0" y="1131490"/>
          <a:ext cx="7772400" cy="0"/>
        </a:xfrm>
        <a:prstGeom prst="line">
          <a:avLst/>
        </a:prstGeom>
        <a:gradFill rotWithShape="0">
          <a:gsLst>
            <a:gs pos="0">
              <a:schemeClr val="accent5">
                <a:hueOff val="2239519"/>
                <a:satOff val="3160"/>
                <a:lumOff val="-392"/>
                <a:alphaOff val="0"/>
                <a:tint val="62000"/>
                <a:satMod val="180000"/>
              </a:schemeClr>
            </a:gs>
            <a:gs pos="65000">
              <a:schemeClr val="accent5">
                <a:hueOff val="2239519"/>
                <a:satOff val="3160"/>
                <a:lumOff val="-392"/>
                <a:alphaOff val="0"/>
                <a:tint val="32000"/>
                <a:satMod val="250000"/>
              </a:schemeClr>
            </a:gs>
            <a:gs pos="100000">
              <a:schemeClr val="accent5">
                <a:hueOff val="2239519"/>
                <a:satOff val="3160"/>
                <a:lumOff val="-392"/>
                <a:alphaOff val="0"/>
                <a:tint val="23000"/>
                <a:satMod val="300000"/>
              </a:schemeClr>
            </a:gs>
          </a:gsLst>
          <a:lin ang="16200000" scaled="0"/>
        </a:gradFill>
        <a:ln w="9525" cap="flat" cmpd="sng" algn="ctr">
          <a:solidFill>
            <a:schemeClr val="accent5">
              <a:hueOff val="2239519"/>
              <a:satOff val="3160"/>
              <a:lumOff val="-392"/>
              <a:alphaOff val="0"/>
            </a:schemeClr>
          </a:solidFill>
          <a:prstDash val="solid"/>
        </a:ln>
        <a:effectLst>
          <a:outerShdw blurRad="50800" dist="38100" dir="5400000" rotWithShape="0">
            <a:srgbClr val="000000">
              <a:alpha val="35000"/>
            </a:srgbClr>
          </a:outerShdw>
        </a:effectLst>
      </dsp:spPr>
      <dsp:style>
        <a:lnRef idx="1">
          <a:scrgbClr r="0" g="0" b="0"/>
        </a:lnRef>
        <a:fillRef idx="2">
          <a:scrgbClr r="0" g="0" b="0"/>
        </a:fillRef>
        <a:effectRef idx="1">
          <a:scrgbClr r="0" g="0" b="0"/>
        </a:effectRef>
        <a:fontRef idx="minor">
          <a:schemeClr val="dk1"/>
        </a:fontRef>
      </dsp:style>
    </dsp:sp>
    <dsp:sp modelId="{829E02ED-86C4-41BA-9125-F04E92D76DDD}">
      <dsp:nvSpPr>
        <dsp:cNvPr id="0" name=""/>
        <dsp:cNvSpPr/>
      </dsp:nvSpPr>
      <dsp:spPr>
        <a:xfrm>
          <a:off x="0" y="1131490"/>
          <a:ext cx="77724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rtl="0">
            <a:lnSpc>
              <a:spcPct val="90000"/>
            </a:lnSpc>
            <a:spcBef>
              <a:spcPct val="0"/>
            </a:spcBef>
            <a:spcAft>
              <a:spcPct val="35000"/>
            </a:spcAft>
            <a:buNone/>
          </a:pPr>
          <a:r>
            <a:rPr lang="en-IN" sz="1400" kern="1200" dirty="0"/>
            <a:t>Some of the existing jobs are going to vanish or change and most attractive  jobs are in deep learning</a:t>
          </a:r>
        </a:p>
      </dsp:txBody>
      <dsp:txXfrm>
        <a:off x="0" y="1131490"/>
        <a:ext cx="7772400" cy="1131490"/>
      </dsp:txXfrm>
    </dsp:sp>
    <dsp:sp modelId="{744A2917-31BD-4193-B59B-94AB09A7F0D3}">
      <dsp:nvSpPr>
        <dsp:cNvPr id="0" name=""/>
        <dsp:cNvSpPr/>
      </dsp:nvSpPr>
      <dsp:spPr>
        <a:xfrm>
          <a:off x="0" y="2262981"/>
          <a:ext cx="7772400" cy="0"/>
        </a:xfrm>
        <a:prstGeom prst="line">
          <a:avLst/>
        </a:prstGeom>
        <a:gradFill rotWithShape="0">
          <a:gsLst>
            <a:gs pos="0">
              <a:schemeClr val="accent5">
                <a:hueOff val="4479037"/>
                <a:satOff val="6319"/>
                <a:lumOff val="-784"/>
                <a:alphaOff val="0"/>
                <a:tint val="62000"/>
                <a:satMod val="180000"/>
              </a:schemeClr>
            </a:gs>
            <a:gs pos="65000">
              <a:schemeClr val="accent5">
                <a:hueOff val="4479037"/>
                <a:satOff val="6319"/>
                <a:lumOff val="-784"/>
                <a:alphaOff val="0"/>
                <a:tint val="32000"/>
                <a:satMod val="250000"/>
              </a:schemeClr>
            </a:gs>
            <a:gs pos="100000">
              <a:schemeClr val="accent5">
                <a:hueOff val="4479037"/>
                <a:satOff val="6319"/>
                <a:lumOff val="-784"/>
                <a:alphaOff val="0"/>
                <a:tint val="23000"/>
                <a:satMod val="300000"/>
              </a:schemeClr>
            </a:gs>
          </a:gsLst>
          <a:lin ang="16200000" scaled="0"/>
        </a:gradFill>
        <a:ln w="9525" cap="flat" cmpd="sng" algn="ctr">
          <a:solidFill>
            <a:schemeClr val="accent5">
              <a:hueOff val="4479037"/>
              <a:satOff val="6319"/>
              <a:lumOff val="-784"/>
              <a:alphaOff val="0"/>
            </a:schemeClr>
          </a:solidFill>
          <a:prstDash val="solid"/>
        </a:ln>
        <a:effectLst>
          <a:outerShdw blurRad="50800" dist="38100" dir="5400000" rotWithShape="0">
            <a:srgbClr val="000000">
              <a:alpha val="35000"/>
            </a:srgbClr>
          </a:outerShdw>
        </a:effectLst>
      </dsp:spPr>
      <dsp:style>
        <a:lnRef idx="1">
          <a:scrgbClr r="0" g="0" b="0"/>
        </a:lnRef>
        <a:fillRef idx="2">
          <a:scrgbClr r="0" g="0" b="0"/>
        </a:fillRef>
        <a:effectRef idx="1">
          <a:scrgbClr r="0" g="0" b="0"/>
        </a:effectRef>
        <a:fontRef idx="minor">
          <a:schemeClr val="dk1"/>
        </a:fontRef>
      </dsp:style>
    </dsp:sp>
    <dsp:sp modelId="{969AC46D-4013-4709-83F6-E7094E09FB51}">
      <dsp:nvSpPr>
        <dsp:cNvPr id="0" name=""/>
        <dsp:cNvSpPr/>
      </dsp:nvSpPr>
      <dsp:spPr>
        <a:xfrm>
          <a:off x="0" y="2262981"/>
          <a:ext cx="77724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rtl="0">
            <a:lnSpc>
              <a:spcPct val="90000"/>
            </a:lnSpc>
            <a:spcBef>
              <a:spcPct val="0"/>
            </a:spcBef>
            <a:spcAft>
              <a:spcPct val="35000"/>
            </a:spcAft>
            <a:buNone/>
          </a:pPr>
          <a:r>
            <a:rPr lang="en-IN" sz="1400" kern="1200" dirty="0"/>
            <a:t>It is one of fastest growing technology being adapted across disciplines</a:t>
          </a:r>
        </a:p>
      </dsp:txBody>
      <dsp:txXfrm>
        <a:off x="0" y="2262981"/>
        <a:ext cx="7772400" cy="1131490"/>
      </dsp:txXfrm>
    </dsp:sp>
    <dsp:sp modelId="{DB4FA88E-CC9E-4BE3-AEC1-B43880DA90F2}">
      <dsp:nvSpPr>
        <dsp:cNvPr id="0" name=""/>
        <dsp:cNvSpPr/>
      </dsp:nvSpPr>
      <dsp:spPr>
        <a:xfrm>
          <a:off x="0" y="3394472"/>
          <a:ext cx="7772400" cy="0"/>
        </a:xfrm>
        <a:prstGeom prst="line">
          <a:avLst/>
        </a:prstGeom>
        <a:gradFill rotWithShape="0">
          <a:gsLst>
            <a:gs pos="0">
              <a:schemeClr val="accent5">
                <a:hueOff val="6718555"/>
                <a:satOff val="9479"/>
                <a:lumOff val="-1176"/>
                <a:alphaOff val="0"/>
                <a:tint val="62000"/>
                <a:satMod val="180000"/>
              </a:schemeClr>
            </a:gs>
            <a:gs pos="65000">
              <a:schemeClr val="accent5">
                <a:hueOff val="6718555"/>
                <a:satOff val="9479"/>
                <a:lumOff val="-1176"/>
                <a:alphaOff val="0"/>
                <a:tint val="32000"/>
                <a:satMod val="250000"/>
              </a:schemeClr>
            </a:gs>
            <a:gs pos="100000">
              <a:schemeClr val="accent5">
                <a:hueOff val="6718555"/>
                <a:satOff val="9479"/>
                <a:lumOff val="-1176"/>
                <a:alphaOff val="0"/>
                <a:tint val="23000"/>
                <a:satMod val="300000"/>
              </a:schemeClr>
            </a:gs>
          </a:gsLst>
          <a:lin ang="16200000" scaled="0"/>
        </a:gradFill>
        <a:ln w="9525" cap="flat" cmpd="sng" algn="ctr">
          <a:solidFill>
            <a:schemeClr val="accent5">
              <a:hueOff val="6718555"/>
              <a:satOff val="9479"/>
              <a:lumOff val="-1176"/>
              <a:alphaOff val="0"/>
            </a:schemeClr>
          </a:solidFill>
          <a:prstDash val="solid"/>
        </a:ln>
        <a:effectLst>
          <a:outerShdw blurRad="50800" dist="38100" dir="5400000" rotWithShape="0">
            <a:srgbClr val="000000">
              <a:alpha val="35000"/>
            </a:srgbClr>
          </a:outerShdw>
        </a:effectLst>
      </dsp:spPr>
      <dsp:style>
        <a:lnRef idx="1">
          <a:scrgbClr r="0" g="0" b="0"/>
        </a:lnRef>
        <a:fillRef idx="2">
          <a:scrgbClr r="0" g="0" b="0"/>
        </a:fillRef>
        <a:effectRef idx="1">
          <a:scrgbClr r="0" g="0" b="0"/>
        </a:effectRef>
        <a:fontRef idx="minor">
          <a:schemeClr val="dk1"/>
        </a:fontRef>
      </dsp:style>
    </dsp:sp>
    <dsp:sp modelId="{4C30E9BD-5240-42FA-8B36-A28DB90BD7BE}">
      <dsp:nvSpPr>
        <dsp:cNvPr id="0" name=""/>
        <dsp:cNvSpPr/>
      </dsp:nvSpPr>
      <dsp:spPr>
        <a:xfrm>
          <a:off x="0" y="3394472"/>
          <a:ext cx="77724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rtl="0">
            <a:lnSpc>
              <a:spcPct val="90000"/>
            </a:lnSpc>
            <a:spcBef>
              <a:spcPct val="0"/>
            </a:spcBef>
            <a:spcAft>
              <a:spcPct val="35000"/>
            </a:spcAft>
            <a:buNone/>
          </a:pPr>
          <a:r>
            <a:rPr lang="en-US" sz="1400" kern="1200" baseline="0" dirty="0"/>
            <a:t>Most of the startups now have an element of AI to build new applications </a:t>
          </a:r>
          <a:endParaRPr lang="en-IN" sz="1400" kern="1200" dirty="0"/>
        </a:p>
      </dsp:txBody>
      <dsp:txXfrm>
        <a:off x="0" y="3394472"/>
        <a:ext cx="7772400" cy="1131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50BD3-0DB8-4138-AB05-88EE34C389A4}">
      <dsp:nvSpPr>
        <dsp:cNvPr id="0" name=""/>
        <dsp:cNvSpPr/>
      </dsp:nvSpPr>
      <dsp:spPr>
        <a:xfrm>
          <a:off x="616352" y="3023668"/>
          <a:ext cx="7718720" cy="0"/>
        </a:xfrm>
        <a:prstGeom prst="line">
          <a:avLst/>
        </a:prstGeom>
        <a:noFill/>
        <a:ln w="55000" cap="flat" cmpd="thickThin"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A19896-CA73-40D9-AA40-F912DC504F38}">
      <dsp:nvSpPr>
        <dsp:cNvPr id="0" name=""/>
        <dsp:cNvSpPr/>
      </dsp:nvSpPr>
      <dsp:spPr>
        <a:xfrm>
          <a:off x="371176" y="2020876"/>
          <a:ext cx="7718720" cy="0"/>
        </a:xfrm>
        <a:prstGeom prst="line">
          <a:avLst/>
        </a:prstGeom>
        <a:noFill/>
        <a:ln w="55000" cap="flat" cmpd="thickThin"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CBA2D5-F868-47E4-9096-39BF21F631FF}">
      <dsp:nvSpPr>
        <dsp:cNvPr id="0" name=""/>
        <dsp:cNvSpPr/>
      </dsp:nvSpPr>
      <dsp:spPr>
        <a:xfrm>
          <a:off x="304925" y="978345"/>
          <a:ext cx="7718720" cy="0"/>
        </a:xfrm>
        <a:prstGeom prst="line">
          <a:avLst/>
        </a:prstGeom>
        <a:noFill/>
        <a:ln w="55000" cap="flat" cmpd="thickThin"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0C756-5179-4EDB-B428-8CA0CBAA32D5}">
      <dsp:nvSpPr>
        <dsp:cNvPr id="0" name=""/>
        <dsp:cNvSpPr/>
      </dsp:nvSpPr>
      <dsp:spPr>
        <a:xfrm>
          <a:off x="3226229" y="102"/>
          <a:ext cx="5711852" cy="975747"/>
        </a:xfrm>
        <a:prstGeom prst="rect">
          <a:avLst/>
        </a:prstGeom>
        <a:noFill/>
        <a:ln>
          <a:noFill/>
        </a:ln>
        <a:effectLst/>
      </dsp:spPr>
      <dsp:style>
        <a:lnRef idx="0">
          <a:scrgbClr r="0" g="0" b="0"/>
        </a:lnRef>
        <a:fillRef idx="0">
          <a:scrgbClr r="0" g="0" b="0"/>
        </a:fillRef>
        <a:effectRef idx="0">
          <a:scrgbClr r="0" g="0" b="0"/>
        </a:effectRef>
        <a:fontRef idx="minor"/>
      </dsp:style>
    </dsp:sp>
    <dsp:sp modelId="{5CDA086F-F1BA-4C10-AA92-92EEE4E96DFA}">
      <dsp:nvSpPr>
        <dsp:cNvPr id="0" name=""/>
        <dsp:cNvSpPr/>
      </dsp:nvSpPr>
      <dsp:spPr>
        <a:xfrm>
          <a:off x="-492816" y="0"/>
          <a:ext cx="6884317" cy="975747"/>
        </a:xfrm>
        <a:prstGeom prst="round2SameRect">
          <a:avLst>
            <a:gd name="adj1" fmla="val 16670"/>
            <a:gd name="adj2" fmla="val 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w="9525" cap="flat" cmpd="sng" algn="ctr">
          <a:solidFill>
            <a:schemeClr val="accent2">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800100" rtl="0">
            <a:lnSpc>
              <a:spcPct val="90000"/>
            </a:lnSpc>
            <a:spcBef>
              <a:spcPct val="0"/>
            </a:spcBef>
            <a:spcAft>
              <a:spcPct val="35000"/>
            </a:spcAft>
            <a:buNone/>
          </a:pPr>
          <a:r>
            <a:rPr lang="en-US" sz="1800" kern="1200" baseline="0" dirty="0"/>
            <a:t>Knowledge of deep learning concepts</a:t>
          </a:r>
          <a:endParaRPr lang="en-IN" sz="1800" kern="1200" dirty="0"/>
        </a:p>
      </dsp:txBody>
      <dsp:txXfrm>
        <a:off x="-445175" y="47641"/>
        <a:ext cx="6789035" cy="928106"/>
      </dsp:txXfrm>
    </dsp:sp>
    <dsp:sp modelId="{6603150E-1A4F-470C-BB35-196CB90D6AC3}">
      <dsp:nvSpPr>
        <dsp:cNvPr id="0" name=""/>
        <dsp:cNvSpPr/>
      </dsp:nvSpPr>
      <dsp:spPr>
        <a:xfrm>
          <a:off x="1681373" y="1038970"/>
          <a:ext cx="5711852" cy="975747"/>
        </a:xfrm>
        <a:prstGeom prst="rect">
          <a:avLst/>
        </a:prstGeom>
        <a:noFill/>
        <a:ln>
          <a:noFill/>
        </a:ln>
        <a:effectLst/>
      </dsp:spPr>
      <dsp:style>
        <a:lnRef idx="0">
          <a:scrgbClr r="0" g="0" b="0"/>
        </a:lnRef>
        <a:fillRef idx="0">
          <a:scrgbClr r="0" g="0" b="0"/>
        </a:fillRef>
        <a:effectRef idx="0">
          <a:scrgbClr r="0" g="0" b="0"/>
        </a:effectRef>
        <a:fontRef idx="minor"/>
      </dsp:style>
    </dsp:sp>
    <dsp:sp modelId="{5706FC96-547A-4198-9497-7445F747EF03}">
      <dsp:nvSpPr>
        <dsp:cNvPr id="0" name=""/>
        <dsp:cNvSpPr/>
      </dsp:nvSpPr>
      <dsp:spPr>
        <a:xfrm>
          <a:off x="-484382" y="1038970"/>
          <a:ext cx="7005752" cy="975747"/>
        </a:xfrm>
        <a:prstGeom prst="round2SameRect">
          <a:avLst>
            <a:gd name="adj1" fmla="val 16670"/>
            <a:gd name="adj2" fmla="val 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800100" rtl="0">
            <a:lnSpc>
              <a:spcPct val="90000"/>
            </a:lnSpc>
            <a:spcBef>
              <a:spcPct val="0"/>
            </a:spcBef>
            <a:spcAft>
              <a:spcPct val="35000"/>
            </a:spcAft>
            <a:buNone/>
          </a:pPr>
          <a:r>
            <a:rPr lang="en-US" sz="1800" kern="1200" baseline="0" dirty="0"/>
            <a:t>To apply appropriate tuning to improve the accuracy of network</a:t>
          </a:r>
          <a:endParaRPr lang="en-IN" sz="1800" kern="1200" dirty="0"/>
        </a:p>
      </dsp:txBody>
      <dsp:txXfrm>
        <a:off x="-436741" y="1086611"/>
        <a:ext cx="6910470" cy="928106"/>
      </dsp:txXfrm>
    </dsp:sp>
    <dsp:sp modelId="{A209283C-BBCD-4E3E-AC04-7E8CD5071B2F}">
      <dsp:nvSpPr>
        <dsp:cNvPr id="0" name=""/>
        <dsp:cNvSpPr/>
      </dsp:nvSpPr>
      <dsp:spPr>
        <a:xfrm>
          <a:off x="3146107" y="2049274"/>
          <a:ext cx="5711852" cy="975747"/>
        </a:xfrm>
        <a:prstGeom prst="rect">
          <a:avLst/>
        </a:prstGeom>
        <a:noFill/>
        <a:ln>
          <a:noFill/>
        </a:ln>
        <a:effectLst/>
      </dsp:spPr>
      <dsp:style>
        <a:lnRef idx="0">
          <a:scrgbClr r="0" g="0" b="0"/>
        </a:lnRef>
        <a:fillRef idx="0">
          <a:scrgbClr r="0" g="0" b="0"/>
        </a:fillRef>
        <a:effectRef idx="0">
          <a:scrgbClr r="0" g="0" b="0"/>
        </a:effectRef>
        <a:fontRef idx="minor"/>
      </dsp:style>
    </dsp:sp>
    <dsp:sp modelId="{31EFEF15-B45B-4B51-97D2-84DF10CC344D}">
      <dsp:nvSpPr>
        <dsp:cNvPr id="0" name=""/>
        <dsp:cNvSpPr/>
      </dsp:nvSpPr>
      <dsp:spPr>
        <a:xfrm>
          <a:off x="-567612" y="2049274"/>
          <a:ext cx="7301344" cy="975747"/>
        </a:xfrm>
        <a:prstGeom prst="round2SameRect">
          <a:avLst>
            <a:gd name="adj1" fmla="val 16670"/>
            <a:gd name="adj2" fmla="val 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w="9525" cap="flat" cmpd="sng" algn="ctr">
          <a:solidFill>
            <a:schemeClr val="accent4">
              <a:hueOff val="0"/>
              <a:satOff val="0"/>
              <a:lumOff val="0"/>
              <a:alphaOff val="0"/>
            </a:schemeClr>
          </a:solidFill>
          <a:prstDash val="soli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800100" rtl="0">
            <a:lnSpc>
              <a:spcPct val="90000"/>
            </a:lnSpc>
            <a:spcBef>
              <a:spcPct val="0"/>
            </a:spcBef>
            <a:spcAft>
              <a:spcPct val="35000"/>
            </a:spcAft>
            <a:buNone/>
          </a:pPr>
          <a:r>
            <a:rPr lang="en-US" sz="1800" kern="1200" baseline="0" dirty="0"/>
            <a:t>To enable you to develop sample projects</a:t>
          </a:r>
          <a:endParaRPr lang="en-IN" sz="1800" kern="1200" dirty="0"/>
        </a:p>
      </dsp:txBody>
      <dsp:txXfrm>
        <a:off x="-519971" y="2096915"/>
        <a:ext cx="7206062" cy="9281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32A7-EB27-4EE7-9410-3FFA4EAD404A}">
      <dsp:nvSpPr>
        <dsp:cNvPr id="0" name=""/>
        <dsp:cNvSpPr/>
      </dsp:nvSpPr>
      <dsp:spPr>
        <a:xfrm>
          <a:off x="0" y="369"/>
          <a:ext cx="7376160" cy="0"/>
        </a:xfrm>
        <a:prstGeom prst="line">
          <a:avLst/>
        </a:prstGeom>
        <a:solidFill>
          <a:schemeClr val="accent2">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57ADC-EB00-48F4-B294-98ADF67054E6}">
      <dsp:nvSpPr>
        <dsp:cNvPr id="0" name=""/>
        <dsp:cNvSpPr/>
      </dsp:nvSpPr>
      <dsp:spPr>
        <a:xfrm>
          <a:off x="0" y="369"/>
          <a:ext cx="7376160" cy="6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solidFill>
                <a:schemeClr val="tx2"/>
              </a:solidFill>
            </a:rPr>
            <a:t>Foundational Concepts and Machine Learning Basics</a:t>
          </a:r>
        </a:p>
      </dsp:txBody>
      <dsp:txXfrm>
        <a:off x="0" y="369"/>
        <a:ext cx="7376160" cy="605641"/>
      </dsp:txXfrm>
    </dsp:sp>
    <dsp:sp modelId="{F4317C5C-FB7E-42FC-A5C9-46599F675D2E}">
      <dsp:nvSpPr>
        <dsp:cNvPr id="0" name=""/>
        <dsp:cNvSpPr/>
      </dsp:nvSpPr>
      <dsp:spPr>
        <a:xfrm>
          <a:off x="0" y="606011"/>
          <a:ext cx="7376160" cy="0"/>
        </a:xfrm>
        <a:prstGeom prst="line">
          <a:avLst/>
        </a:prstGeom>
        <a:solidFill>
          <a:schemeClr val="accent2">
            <a:hueOff val="-5040797"/>
            <a:satOff val="2192"/>
            <a:lumOff val="637"/>
            <a:alphaOff val="0"/>
          </a:schemeClr>
        </a:solidFill>
        <a:ln w="55000" cap="flat" cmpd="thickThin" algn="ctr">
          <a:solidFill>
            <a:schemeClr val="accent2">
              <a:hueOff val="-5040797"/>
              <a:satOff val="2192"/>
              <a:lumOff val="6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AEB7D-75E3-49DF-A119-E6C5C4858446}">
      <dsp:nvSpPr>
        <dsp:cNvPr id="0" name=""/>
        <dsp:cNvSpPr/>
      </dsp:nvSpPr>
      <dsp:spPr>
        <a:xfrm>
          <a:off x="0" y="606011"/>
          <a:ext cx="7376160" cy="6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solidFill>
                <a:schemeClr val="tx2"/>
              </a:solidFill>
            </a:rPr>
            <a:t>Deep Learning Fundamentals, Models and Intuition </a:t>
          </a:r>
        </a:p>
      </dsp:txBody>
      <dsp:txXfrm>
        <a:off x="0" y="606011"/>
        <a:ext cx="7376160" cy="605641"/>
      </dsp:txXfrm>
    </dsp:sp>
    <dsp:sp modelId="{244A8D7A-85DE-469B-9AD1-503BE4DB1393}">
      <dsp:nvSpPr>
        <dsp:cNvPr id="0" name=""/>
        <dsp:cNvSpPr/>
      </dsp:nvSpPr>
      <dsp:spPr>
        <a:xfrm>
          <a:off x="0" y="1211652"/>
          <a:ext cx="7376160" cy="0"/>
        </a:xfrm>
        <a:prstGeom prst="line">
          <a:avLst/>
        </a:prstGeom>
        <a:solidFill>
          <a:schemeClr val="accent2">
            <a:hueOff val="-10081593"/>
            <a:satOff val="4384"/>
            <a:lumOff val="1275"/>
            <a:alphaOff val="0"/>
          </a:schemeClr>
        </a:solidFill>
        <a:ln w="55000" cap="flat" cmpd="thickThin" algn="ctr">
          <a:solidFill>
            <a:schemeClr val="accent2">
              <a:hueOff val="-10081593"/>
              <a:satOff val="4384"/>
              <a:lumOff val="1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2BF48-53DE-4D86-A100-79365D8B8B5E}">
      <dsp:nvSpPr>
        <dsp:cNvPr id="0" name=""/>
        <dsp:cNvSpPr/>
      </dsp:nvSpPr>
      <dsp:spPr>
        <a:xfrm>
          <a:off x="0" y="1211652"/>
          <a:ext cx="7376160" cy="6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solidFill>
                <a:schemeClr val="tx2"/>
              </a:solidFill>
            </a:rPr>
            <a:t>Convolutional Neural Networks</a:t>
          </a:r>
        </a:p>
      </dsp:txBody>
      <dsp:txXfrm>
        <a:off x="0" y="1211652"/>
        <a:ext cx="7376160" cy="605641"/>
      </dsp:txXfrm>
    </dsp:sp>
    <dsp:sp modelId="{37A7C1BC-F7F4-45DD-B3FF-CC6C5F5250A5}">
      <dsp:nvSpPr>
        <dsp:cNvPr id="0" name=""/>
        <dsp:cNvSpPr/>
      </dsp:nvSpPr>
      <dsp:spPr>
        <a:xfrm>
          <a:off x="0" y="1817293"/>
          <a:ext cx="7376160" cy="0"/>
        </a:xfrm>
        <a:prstGeom prst="line">
          <a:avLst/>
        </a:prstGeom>
        <a:solidFill>
          <a:schemeClr val="accent2">
            <a:hueOff val="-15122390"/>
            <a:satOff val="6577"/>
            <a:lumOff val="1912"/>
            <a:alphaOff val="0"/>
          </a:schemeClr>
        </a:solidFill>
        <a:ln w="55000" cap="flat" cmpd="thickThin" algn="ctr">
          <a:solidFill>
            <a:schemeClr val="accent2">
              <a:hueOff val="-15122390"/>
              <a:satOff val="6577"/>
              <a:lumOff val="19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6F150-867F-4090-B282-C7A2743664F5}">
      <dsp:nvSpPr>
        <dsp:cNvPr id="0" name=""/>
        <dsp:cNvSpPr/>
      </dsp:nvSpPr>
      <dsp:spPr>
        <a:xfrm>
          <a:off x="0" y="1817293"/>
          <a:ext cx="7376160" cy="6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solidFill>
                <a:schemeClr val="tx2"/>
              </a:solidFill>
            </a:rPr>
            <a:t>Recurrent Neural Networks</a:t>
          </a:r>
        </a:p>
      </dsp:txBody>
      <dsp:txXfrm>
        <a:off x="0" y="1817293"/>
        <a:ext cx="7376160" cy="605641"/>
      </dsp:txXfrm>
    </dsp:sp>
    <dsp:sp modelId="{3270B559-ED4B-497F-BA39-19BE32AE769D}">
      <dsp:nvSpPr>
        <dsp:cNvPr id="0" name=""/>
        <dsp:cNvSpPr/>
      </dsp:nvSpPr>
      <dsp:spPr>
        <a:xfrm>
          <a:off x="0" y="2422934"/>
          <a:ext cx="7376160" cy="0"/>
        </a:xfrm>
        <a:prstGeom prst="line">
          <a:avLst/>
        </a:prstGeom>
        <a:solidFill>
          <a:schemeClr val="accent2">
            <a:hueOff val="-20163186"/>
            <a:satOff val="8769"/>
            <a:lumOff val="2550"/>
            <a:alphaOff val="0"/>
          </a:schemeClr>
        </a:solidFill>
        <a:ln w="55000" cap="flat" cmpd="thickThin" algn="ctr">
          <a:solidFill>
            <a:schemeClr val="accent2">
              <a:hueOff val="-20163186"/>
              <a:satOff val="8769"/>
              <a:lumOff val="25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60F35E-EF2D-4341-9F2C-737E37B74DB8}">
      <dsp:nvSpPr>
        <dsp:cNvPr id="0" name=""/>
        <dsp:cNvSpPr/>
      </dsp:nvSpPr>
      <dsp:spPr>
        <a:xfrm>
          <a:off x="0" y="2422934"/>
          <a:ext cx="7376160" cy="6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IN" sz="2000" kern="1200" dirty="0">
            <a:solidFill>
              <a:schemeClr val="tx2"/>
            </a:solidFill>
          </a:endParaRPr>
        </a:p>
      </dsp:txBody>
      <dsp:txXfrm>
        <a:off x="0" y="2422934"/>
        <a:ext cx="7376160" cy="6056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60989-20F5-4308-B7E0-9C5CDEAB1B98}">
      <dsp:nvSpPr>
        <dsp:cNvPr id="0" name=""/>
        <dsp:cNvSpPr/>
      </dsp:nvSpPr>
      <dsp:spPr>
        <a:xfrm>
          <a:off x="2373900" y="0"/>
          <a:ext cx="3178170" cy="3178170"/>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C9458A3-D721-4B54-A39C-8E596E6D49C9}">
      <dsp:nvSpPr>
        <dsp:cNvPr id="0" name=""/>
        <dsp:cNvSpPr/>
      </dsp:nvSpPr>
      <dsp:spPr>
        <a:xfrm>
          <a:off x="4215337" y="247240"/>
          <a:ext cx="3012311" cy="132565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t>GitHub Code and sample projects provided by many programmers</a:t>
          </a:r>
        </a:p>
      </dsp:txBody>
      <dsp:txXfrm>
        <a:off x="4280050" y="311953"/>
        <a:ext cx="2882885" cy="1196229"/>
      </dsp:txXfrm>
    </dsp:sp>
    <dsp:sp modelId="{225DA589-957A-45F7-8B00-64BFA8862CC2}">
      <dsp:nvSpPr>
        <dsp:cNvPr id="0" name=""/>
        <dsp:cNvSpPr/>
      </dsp:nvSpPr>
      <dsp:spPr>
        <a:xfrm>
          <a:off x="932474" y="247240"/>
          <a:ext cx="3012311" cy="132565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1100" kern="1200" dirty="0"/>
            <a:t>Online Courses of Machine Learning, Deep </a:t>
          </a:r>
          <a:r>
            <a:rPr lang="en-IN" sz="1100" kern="1200" dirty="0" err="1"/>
            <a:t>LearningSeries</a:t>
          </a:r>
          <a:r>
            <a:rPr lang="en-IN" sz="1100" kern="1200" dirty="0"/>
            <a:t> of Courses by Andrew Ng</a:t>
          </a:r>
        </a:p>
        <a:p>
          <a:pPr marL="0" lvl="0" algn="ctr" defTabSz="488950" rtl="0">
            <a:lnSpc>
              <a:spcPct val="90000"/>
            </a:lnSpc>
            <a:spcBef>
              <a:spcPct val="0"/>
            </a:spcBef>
            <a:spcAft>
              <a:spcPct val="35000"/>
            </a:spcAft>
            <a:buNone/>
          </a:pPr>
          <a:r>
            <a:rPr lang="en-IN" sz="1100" kern="1200" dirty="0"/>
            <a:t> and Data Science on edX, Udacity, Coursera </a:t>
          </a:r>
        </a:p>
      </dsp:txBody>
      <dsp:txXfrm>
        <a:off x="997187" y="311953"/>
        <a:ext cx="2882885" cy="1196229"/>
      </dsp:txXfrm>
    </dsp:sp>
    <dsp:sp modelId="{FA4ED575-8818-4D11-B44B-839A1FE047B1}">
      <dsp:nvSpPr>
        <dsp:cNvPr id="0" name=""/>
        <dsp:cNvSpPr/>
      </dsp:nvSpPr>
      <dsp:spPr>
        <a:xfrm>
          <a:off x="945113" y="1797878"/>
          <a:ext cx="3012311" cy="1325655"/>
        </a:xfrm>
        <a:prstGeom prst="roundRect">
          <a:avLst/>
        </a:prstGeom>
        <a:solidFill>
          <a:schemeClr val="accent4">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t>Blogs and Articles on the latest issues and trends in Deep Learning</a:t>
          </a:r>
        </a:p>
      </dsp:txBody>
      <dsp:txXfrm>
        <a:off x="1009826" y="1862591"/>
        <a:ext cx="2882885" cy="1196229"/>
      </dsp:txXfrm>
    </dsp:sp>
    <dsp:sp modelId="{628A26BE-2557-427B-8D11-0218A0732F40}">
      <dsp:nvSpPr>
        <dsp:cNvPr id="0" name=""/>
        <dsp:cNvSpPr/>
      </dsp:nvSpPr>
      <dsp:spPr>
        <a:xfrm>
          <a:off x="4248137" y="1852514"/>
          <a:ext cx="3012311" cy="1325655"/>
        </a:xfrm>
        <a:prstGeom prst="roundRec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dirty="0"/>
            <a:t>Resources page of </a:t>
          </a:r>
          <a:r>
            <a:rPr lang="en-IN" sz="2000" kern="1200" dirty="0">
              <a:hlinkClick xmlns:r="http://schemas.openxmlformats.org/officeDocument/2006/relationships" r:id="rId1"/>
            </a:rPr>
            <a:t>leadingindia.ai</a:t>
          </a:r>
          <a:endParaRPr lang="en-IN" sz="2000" kern="1200" dirty="0"/>
        </a:p>
      </dsp:txBody>
      <dsp:txXfrm>
        <a:off x="4312850" y="1917227"/>
        <a:ext cx="2882885" cy="1196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7C2A8-5007-41ED-A61D-3E4548616DB2}">
      <dsp:nvSpPr>
        <dsp:cNvPr id="0" name=""/>
        <dsp:cNvSpPr/>
      </dsp:nvSpPr>
      <dsp:spPr>
        <a:xfrm>
          <a:off x="0" y="0"/>
          <a:ext cx="7920789" cy="0"/>
        </a:xfrm>
        <a:prstGeom prst="line">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a:outerShdw blurRad="50800" dist="381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sp>
    <dsp:sp modelId="{DDE82881-FC43-4068-8245-8B1500CBA7B6}">
      <dsp:nvSpPr>
        <dsp:cNvPr id="0" name=""/>
        <dsp:cNvSpPr/>
      </dsp:nvSpPr>
      <dsp:spPr>
        <a:xfrm>
          <a:off x="0" y="0"/>
          <a:ext cx="7920789" cy="79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1. Problems where a) There is no deterministic algorithm (not even of evil complexity) e.g. Recognizing a 3D object from a given scene, Handwriting recognition, Speech recognition</a:t>
          </a:r>
          <a:endParaRPr lang="en-US" sz="1400" kern="1200" dirty="0"/>
        </a:p>
      </dsp:txBody>
      <dsp:txXfrm>
        <a:off x="0" y="0"/>
        <a:ext cx="7920789" cy="799848"/>
      </dsp:txXfrm>
    </dsp:sp>
    <dsp:sp modelId="{843BAE1C-E370-4DA1-804F-1B47F938DE19}">
      <dsp:nvSpPr>
        <dsp:cNvPr id="0" name=""/>
        <dsp:cNvSpPr/>
      </dsp:nvSpPr>
      <dsp:spPr>
        <a:xfrm>
          <a:off x="0" y="799849"/>
          <a:ext cx="7920789" cy="0"/>
        </a:xfrm>
        <a:prstGeom prst="line">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a:outerShdw blurRad="50800" dist="381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sp>
    <dsp:sp modelId="{430E8CDA-BE31-4CD1-A2C4-BF0297FCB26C}">
      <dsp:nvSpPr>
        <dsp:cNvPr id="0" name=""/>
        <dsp:cNvSpPr/>
      </dsp:nvSpPr>
      <dsp:spPr>
        <a:xfrm>
          <a:off x="0" y="799848"/>
          <a:ext cx="7920789" cy="799848"/>
        </a:xfrm>
        <a:prstGeom prst="rect">
          <a:avLst/>
        </a:prstGeom>
        <a:gradFill rotWithShape="1">
          <a:gsLst>
            <a:gs pos="0">
              <a:schemeClr val="accent4">
                <a:tint val="62000"/>
                <a:satMod val="180000"/>
              </a:schemeClr>
            </a:gs>
            <a:gs pos="65000">
              <a:schemeClr val="accent4">
                <a:tint val="32000"/>
                <a:satMod val="250000"/>
              </a:schemeClr>
            </a:gs>
            <a:gs pos="100000">
              <a:schemeClr val="accent4">
                <a:tint val="23000"/>
                <a:satMod val="300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2. Problems which don’t have a fix solution and goal posts keep changing. System adapts and learns from experience e.g. SPAM emails, Financial fraud, IT Security Framework</a:t>
          </a:r>
          <a:endParaRPr lang="en-US" sz="1400" kern="1200" dirty="0"/>
        </a:p>
      </dsp:txBody>
      <dsp:txXfrm>
        <a:off x="0" y="799848"/>
        <a:ext cx="7920789" cy="799848"/>
      </dsp:txXfrm>
    </dsp:sp>
    <dsp:sp modelId="{BF4E2367-6022-40CD-9597-C206E6F6C384}">
      <dsp:nvSpPr>
        <dsp:cNvPr id="0" name=""/>
        <dsp:cNvSpPr/>
      </dsp:nvSpPr>
      <dsp:spPr>
        <a:xfrm>
          <a:off x="0" y="1599698"/>
          <a:ext cx="7920789" cy="0"/>
        </a:xfrm>
        <a:prstGeom prst="line">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a:outerShdw blurRad="50800" dist="381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sp>
    <dsp:sp modelId="{9430D68B-4430-47E8-88CD-B6FF89B32F06}">
      <dsp:nvSpPr>
        <dsp:cNvPr id="0" name=""/>
        <dsp:cNvSpPr/>
      </dsp:nvSpPr>
      <dsp:spPr>
        <a:xfrm>
          <a:off x="0" y="1599697"/>
          <a:ext cx="7920789" cy="79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3. Where Solutions are Individual specific or time dependent. e.g. recommendations and targeted advertisements</a:t>
          </a:r>
          <a:endParaRPr lang="en-US" sz="1400" kern="1200" dirty="0"/>
        </a:p>
      </dsp:txBody>
      <dsp:txXfrm>
        <a:off x="0" y="1599697"/>
        <a:ext cx="7920789" cy="799848"/>
      </dsp:txXfrm>
    </dsp:sp>
    <dsp:sp modelId="{E1EF96A6-9689-4457-A4E5-A486A86833D9}">
      <dsp:nvSpPr>
        <dsp:cNvPr id="0" name=""/>
        <dsp:cNvSpPr/>
      </dsp:nvSpPr>
      <dsp:spPr>
        <a:xfrm>
          <a:off x="0" y="2399546"/>
          <a:ext cx="7920789" cy="0"/>
        </a:xfrm>
        <a:prstGeom prst="line">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a:outerShdw blurRad="50800" dist="38100" dir="5400000" rotWithShape="0">
            <a:srgbClr val="000000">
              <a:alpha val="35000"/>
            </a:srgbClr>
          </a:outerShdw>
        </a:effectLst>
      </dsp:spPr>
      <dsp:style>
        <a:lnRef idx="2">
          <a:scrgbClr r="0" g="0" b="0"/>
        </a:lnRef>
        <a:fillRef idx="1">
          <a:scrgbClr r="0" g="0" b="0"/>
        </a:fillRef>
        <a:effectRef idx="1">
          <a:scrgbClr r="0" g="0" b="0"/>
        </a:effectRef>
        <a:fontRef idx="minor">
          <a:schemeClr val="lt1"/>
        </a:fontRef>
      </dsp:style>
    </dsp:sp>
    <dsp:sp modelId="{6169C815-BD31-45B2-B2E2-17A1AFBACDF4}">
      <dsp:nvSpPr>
        <dsp:cNvPr id="0" name=""/>
        <dsp:cNvSpPr/>
      </dsp:nvSpPr>
      <dsp:spPr>
        <a:xfrm>
          <a:off x="0" y="2399546"/>
          <a:ext cx="7920789" cy="799848"/>
        </a:xfrm>
        <a:prstGeom prst="rect">
          <a:avLst/>
        </a:prstGeom>
        <a:gradFill rotWithShape="1">
          <a:gsLst>
            <a:gs pos="0">
              <a:schemeClr val="accent5">
                <a:tint val="62000"/>
                <a:satMod val="180000"/>
              </a:schemeClr>
            </a:gs>
            <a:gs pos="65000">
              <a:schemeClr val="accent5">
                <a:tint val="32000"/>
                <a:satMod val="250000"/>
              </a:schemeClr>
            </a:gs>
            <a:gs pos="100000">
              <a:schemeClr val="accent5">
                <a:tint val="23000"/>
                <a:satMod val="300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4. For prediction based on past and existing patterns (not defined or defined by huge number of weak rules) e.g. prediction of share prices etc.</a:t>
          </a:r>
          <a:endParaRPr lang="en-US" sz="1400" kern="1200" dirty="0"/>
        </a:p>
      </dsp:txBody>
      <dsp:txXfrm>
        <a:off x="0" y="2399546"/>
        <a:ext cx="7920789" cy="7998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DE9F2-9DDA-2E4B-B9F1-4E1CBF783B10}">
      <dsp:nvSpPr>
        <dsp:cNvPr id="0" name=""/>
        <dsp:cNvSpPr/>
      </dsp:nvSpPr>
      <dsp:spPr>
        <a:xfrm>
          <a:off x="429894" y="1804"/>
          <a:ext cx="7895698" cy="1191271"/>
        </a:xfrm>
        <a:prstGeom prst="roundRect">
          <a:avLst/>
        </a:prstGeom>
        <a:gradFill rotWithShape="0">
          <a:gsLst>
            <a:gs pos="0">
              <a:schemeClr val="accent4">
                <a:hueOff val="0"/>
                <a:satOff val="0"/>
                <a:lumOff val="0"/>
                <a:alphaOff val="0"/>
                <a:tint val="62000"/>
                <a:satMod val="180000"/>
              </a:schemeClr>
            </a:gs>
            <a:gs pos="65000">
              <a:schemeClr val="accent4">
                <a:hueOff val="0"/>
                <a:satOff val="0"/>
                <a:lumOff val="0"/>
                <a:alphaOff val="0"/>
                <a:tint val="32000"/>
                <a:satMod val="250000"/>
              </a:schemeClr>
            </a:gs>
            <a:gs pos="100000">
              <a:schemeClr val="accent4">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26670" rIns="53340" bIns="26670" numCol="1" spcCol="1270" anchor="ctr" anchorCtr="0">
          <a:noAutofit/>
        </a:bodyPr>
        <a:lstStyle/>
        <a:p>
          <a:pPr marL="0" lvl="0" indent="0" algn="just" defTabSz="622300" rtl="0">
            <a:lnSpc>
              <a:spcPct val="90000"/>
            </a:lnSpc>
            <a:spcBef>
              <a:spcPct val="0"/>
            </a:spcBef>
            <a:spcAft>
              <a:spcPct val="35000"/>
            </a:spcAft>
            <a:buNone/>
          </a:pPr>
          <a:r>
            <a:rPr lang="en-US" sz="1400" b="0" kern="1200" dirty="0">
              <a:latin typeface="+mj-lt"/>
              <a:ea typeface="Times New Roman" charset="0"/>
              <a:cs typeface="Times New Roman" charset="0"/>
            </a:rPr>
            <a:t>Weights correspond to each feature. </a:t>
          </a:r>
        </a:p>
        <a:p>
          <a:pPr marL="0" lvl="0" indent="0" algn="just" defTabSz="622300" rtl="0">
            <a:lnSpc>
              <a:spcPct val="90000"/>
            </a:lnSpc>
            <a:spcBef>
              <a:spcPct val="0"/>
            </a:spcBef>
            <a:spcAft>
              <a:spcPct val="35000"/>
            </a:spcAft>
            <a:buNone/>
          </a:pPr>
          <a:r>
            <a:rPr lang="en-US" sz="1400" b="0" kern="1200" dirty="0">
              <a:latin typeface="+mj-lt"/>
              <a:ea typeface="Times New Roman" charset="0"/>
              <a:cs typeface="Times New Roman" charset="0"/>
            </a:rPr>
            <a:t>Weights </a:t>
          </a:r>
          <a:r>
            <a:rPr lang="en-US" sz="1400" kern="1200" dirty="0">
              <a:latin typeface="+mj-lt"/>
              <a:ea typeface="Times New Roman" charset="0"/>
              <a:cs typeface="Times New Roman" charset="0"/>
            </a:rPr>
            <a:t>denote how much the feature matters in the model. </a:t>
          </a:r>
        </a:p>
        <a:p>
          <a:pPr marL="0" lvl="0" indent="0" algn="just" defTabSz="622300" rtl="0">
            <a:lnSpc>
              <a:spcPct val="90000"/>
            </a:lnSpc>
            <a:spcBef>
              <a:spcPct val="0"/>
            </a:spcBef>
            <a:spcAft>
              <a:spcPct val="35000"/>
            </a:spcAft>
            <a:buNone/>
          </a:pPr>
          <a:r>
            <a:rPr lang="en-US" sz="1400" kern="1200" dirty="0">
              <a:latin typeface="+mj-lt"/>
              <a:ea typeface="Times New Roman" charset="0"/>
              <a:cs typeface="Times New Roman" charset="0"/>
            </a:rPr>
            <a:t>Higher weight of a particular feature means that it is more important in deciding the outcome of the model.</a:t>
          </a:r>
        </a:p>
      </dsp:txBody>
      <dsp:txXfrm>
        <a:off x="488047" y="59957"/>
        <a:ext cx="7779392" cy="1074965"/>
      </dsp:txXfrm>
    </dsp:sp>
    <dsp:sp modelId="{BA24A398-4164-E54E-85D0-C6CB9C08771C}">
      <dsp:nvSpPr>
        <dsp:cNvPr id="0" name=""/>
        <dsp:cNvSpPr/>
      </dsp:nvSpPr>
      <dsp:spPr>
        <a:xfrm>
          <a:off x="429894" y="1252639"/>
          <a:ext cx="7895698" cy="1191271"/>
        </a:xfrm>
        <a:prstGeom prst="roundRect">
          <a:avLst/>
        </a:prstGeom>
        <a:gradFill rotWithShape="0">
          <a:gsLst>
            <a:gs pos="0">
              <a:schemeClr val="accent4">
                <a:hueOff val="609019"/>
                <a:satOff val="-10536"/>
                <a:lumOff val="-2255"/>
                <a:alphaOff val="0"/>
                <a:tint val="62000"/>
                <a:satMod val="180000"/>
              </a:schemeClr>
            </a:gs>
            <a:gs pos="65000">
              <a:schemeClr val="accent4">
                <a:hueOff val="609019"/>
                <a:satOff val="-10536"/>
                <a:lumOff val="-2255"/>
                <a:alphaOff val="0"/>
                <a:tint val="32000"/>
                <a:satMod val="250000"/>
              </a:schemeClr>
            </a:gs>
            <a:gs pos="100000">
              <a:schemeClr val="accent4">
                <a:hueOff val="609019"/>
                <a:satOff val="-10536"/>
                <a:lumOff val="-2255"/>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26670" rIns="53340" bIns="26670" numCol="1" spcCol="1270" anchor="ctr" anchorCtr="0">
          <a:noAutofit/>
        </a:bodyPr>
        <a:lstStyle/>
        <a:p>
          <a:pPr marL="0" lvl="0" indent="0" algn="just" defTabSz="622300" rtl="0">
            <a:lnSpc>
              <a:spcPct val="90000"/>
            </a:lnSpc>
            <a:spcBef>
              <a:spcPct val="0"/>
            </a:spcBef>
            <a:spcAft>
              <a:spcPct val="35000"/>
            </a:spcAft>
            <a:buNone/>
          </a:pPr>
          <a:r>
            <a:rPr lang="en-US" sz="1400" kern="1200" dirty="0">
              <a:latin typeface="+mj-lt"/>
              <a:ea typeface="Times New Roman" charset="0"/>
              <a:cs typeface="Times New Roman" charset="0"/>
            </a:rPr>
            <a:t>Weights of a feature represent that how much evidence it gives in favor or against the current hypothesis in context of the existence or non-existence of the pattern you are trying to identify in the current input.</a:t>
          </a:r>
        </a:p>
      </dsp:txBody>
      <dsp:txXfrm>
        <a:off x="488047" y="1310792"/>
        <a:ext cx="7779392" cy="1074965"/>
      </dsp:txXfrm>
    </dsp:sp>
    <dsp:sp modelId="{C498305F-ACCA-5D43-9467-458D0FE684A8}">
      <dsp:nvSpPr>
        <dsp:cNvPr id="0" name=""/>
        <dsp:cNvSpPr/>
      </dsp:nvSpPr>
      <dsp:spPr>
        <a:xfrm>
          <a:off x="429894" y="2503474"/>
          <a:ext cx="7895698" cy="1191271"/>
        </a:xfrm>
        <a:prstGeom prst="roundRect">
          <a:avLst/>
        </a:prstGeom>
        <a:gradFill rotWithShape="0">
          <a:gsLst>
            <a:gs pos="0">
              <a:schemeClr val="accent4">
                <a:hueOff val="1218038"/>
                <a:satOff val="-21072"/>
                <a:lumOff val="-4510"/>
                <a:alphaOff val="0"/>
                <a:tint val="62000"/>
                <a:satMod val="180000"/>
              </a:schemeClr>
            </a:gs>
            <a:gs pos="65000">
              <a:schemeClr val="accent4">
                <a:hueOff val="1218038"/>
                <a:satOff val="-21072"/>
                <a:lumOff val="-4510"/>
                <a:alphaOff val="0"/>
                <a:tint val="32000"/>
                <a:satMod val="250000"/>
              </a:schemeClr>
            </a:gs>
            <a:gs pos="100000">
              <a:schemeClr val="accent4">
                <a:hueOff val="1218038"/>
                <a:satOff val="-21072"/>
                <a:lumOff val="-451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26670" rIns="53340" bIns="26670" numCol="1" spcCol="1270" anchor="ctr" anchorCtr="0">
          <a:noAutofit/>
        </a:bodyPr>
        <a:lstStyle/>
        <a:p>
          <a:pPr marL="0" lvl="0" indent="0" algn="just" defTabSz="622300" rtl="0">
            <a:lnSpc>
              <a:spcPct val="90000"/>
            </a:lnSpc>
            <a:spcBef>
              <a:spcPct val="0"/>
            </a:spcBef>
            <a:spcAft>
              <a:spcPct val="35000"/>
            </a:spcAft>
            <a:buNone/>
          </a:pPr>
          <a:r>
            <a:rPr lang="en-US" sz="1400" kern="1200" dirty="0">
              <a:latin typeface="+mj-lt"/>
              <a:ea typeface="Times New Roman" charset="0"/>
              <a:cs typeface="Times New Roman" charset="0"/>
            </a:rPr>
            <a:t>Generally weights are initialized randomly. </a:t>
          </a:r>
        </a:p>
        <a:p>
          <a:pPr marL="0" lvl="0" indent="0" algn="just" defTabSz="622300" rtl="0">
            <a:lnSpc>
              <a:spcPct val="90000"/>
            </a:lnSpc>
            <a:spcBef>
              <a:spcPct val="0"/>
            </a:spcBef>
            <a:spcAft>
              <a:spcPct val="35000"/>
            </a:spcAft>
            <a:buNone/>
          </a:pPr>
          <a:r>
            <a:rPr lang="en-US" sz="1400" kern="1200" dirty="0">
              <a:latin typeface="+mj-lt"/>
              <a:ea typeface="Times New Roman" charset="0"/>
              <a:cs typeface="Times New Roman" charset="0"/>
            </a:rPr>
            <a:t>we try to bring them to near optimal values so that they are able to fit the model well and can help in prediction of unseen values</a:t>
          </a:r>
        </a:p>
      </dsp:txBody>
      <dsp:txXfrm>
        <a:off x="488047" y="2561627"/>
        <a:ext cx="7779392" cy="107496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D274C-1259-4013-9B43-3338ADE00CB9}" type="datetimeFigureOut">
              <a:rPr lang="en-US" smtClean="0"/>
              <a:pPr/>
              <a:t>7/6/2022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BDC54-E87D-48A5-B08C-C4028BFC479E}" type="slidenum">
              <a:rPr lang="en-US" smtClean="0"/>
              <a:pPr/>
              <a:t>‹#›</a:t>
            </a:fld>
            <a:endParaRPr lang="en-US"/>
          </a:p>
        </p:txBody>
      </p:sp>
    </p:spTree>
    <p:extLst>
      <p:ext uri="{BB962C8B-B14F-4D97-AF65-F5344CB8AC3E}">
        <p14:creationId xmlns:p14="http://schemas.microsoft.com/office/powerpoint/2010/main" val="152143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ABDC54-E87D-48A5-B08C-C4028BFC479E}" type="slidenum">
              <a:rPr lang="en-US" smtClean="0"/>
              <a:pPr/>
              <a:t>5</a:t>
            </a:fld>
            <a:endParaRPr lang="en-US"/>
          </a:p>
        </p:txBody>
      </p:sp>
    </p:spTree>
    <p:extLst>
      <p:ext uri="{BB962C8B-B14F-4D97-AF65-F5344CB8AC3E}">
        <p14:creationId xmlns:p14="http://schemas.microsoft.com/office/powerpoint/2010/main" val="78171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ABDC54-E87D-48A5-B08C-C4028BFC479E}" type="slidenum">
              <a:rPr lang="en-US" smtClean="0"/>
              <a:pPr/>
              <a:t>20</a:t>
            </a:fld>
            <a:endParaRPr lang="en-US"/>
          </a:p>
        </p:txBody>
      </p:sp>
    </p:spTree>
    <p:extLst>
      <p:ext uri="{BB962C8B-B14F-4D97-AF65-F5344CB8AC3E}">
        <p14:creationId xmlns:p14="http://schemas.microsoft.com/office/powerpoint/2010/main" val="873247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EED065-0664-473B-A2A9-FDD2F613F4A9}" type="datetimeFigureOut">
              <a:rPr lang="en-US" smtClean="0"/>
              <a:pPr/>
              <a:t>7/6/2022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2C2EA7-927C-40AA-B0BE-290C8E9BB1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ED065-0664-473B-A2A9-FDD2F613F4A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C2EA7-927C-40AA-B0BE-290C8E9BB1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ED065-0664-473B-A2A9-FDD2F613F4A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C2EA7-927C-40AA-B0BE-290C8E9BB1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ED065-0664-473B-A2A9-FDD2F613F4A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C2EA7-927C-40AA-B0BE-290C8E9BB11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EED065-0664-473B-A2A9-FDD2F613F4A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C2EA7-927C-40AA-B0BE-290C8E9BB113}"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EED065-0664-473B-A2A9-FDD2F613F4A9}"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C2EA7-927C-40AA-B0BE-290C8E9BB11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EED065-0664-473B-A2A9-FDD2F613F4A9}"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EED065-0664-473B-A2A9-FDD2F613F4A9}" type="datetimeFigureOut">
              <a:rPr lang="en-US" smtClean="0"/>
              <a:pPr/>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C2EA7-927C-40AA-B0BE-290C8E9BB11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ED065-0664-473B-A2A9-FDD2F613F4A9}"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C2EA7-927C-40AA-B0BE-290C8E9BB1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AFEED065-0664-473B-A2A9-FDD2F613F4A9}"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EED065-0664-473B-A2A9-FDD2F613F4A9}" type="datetimeFigureOut">
              <a:rPr lang="en-US" smtClean="0"/>
              <a:pPr/>
              <a:t>7/6/2022</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2C2EA7-927C-40AA-B0BE-290C8E9BB113}"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AFEED065-0664-473B-A2A9-FDD2F613F4A9}" type="datetimeFigureOut">
              <a:rPr lang="en-US" smtClean="0"/>
              <a:pPr/>
              <a:t>7/6/2022</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092C2EA7-927C-40AA-B0BE-290C8E9BB1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228599"/>
          </a:xfrm>
        </p:spPr>
        <p:txBody>
          <a:bodyPr>
            <a:noAutofit/>
          </a:bodyPr>
          <a:lstStyle/>
          <a:p>
            <a:br>
              <a:rPr lang="en-US" sz="2800" dirty="0"/>
            </a:br>
            <a:br>
              <a:rPr lang="en-US" sz="2800" dirty="0"/>
            </a:br>
            <a:br>
              <a:rPr lang="en-US" sz="2800" dirty="0"/>
            </a:br>
            <a:br>
              <a:rPr lang="en-US" sz="2800" dirty="0"/>
            </a:br>
            <a:br>
              <a:rPr lang="en-US" sz="2800" dirty="0"/>
            </a:br>
            <a:br>
              <a:rPr lang="en-US" sz="2800" dirty="0"/>
            </a:br>
            <a:br>
              <a:rPr lang="en-US" sz="24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5" name="Picture 4"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sp>
        <p:nvSpPr>
          <p:cNvPr id="6" name="TextBox 5"/>
          <p:cNvSpPr txBox="1"/>
          <p:nvPr/>
        </p:nvSpPr>
        <p:spPr>
          <a:xfrm>
            <a:off x="2286000" y="628650"/>
            <a:ext cx="4953000" cy="2123658"/>
          </a:xfrm>
          <a:prstGeom prst="rect">
            <a:avLst/>
          </a:prstGeom>
          <a:noFill/>
        </p:spPr>
        <p:txBody>
          <a:bodyPr wrap="square" rtlCol="0">
            <a:spAutoFit/>
          </a:bodyPr>
          <a:lstStyle/>
          <a:p>
            <a:pPr algn="ctr"/>
            <a:r>
              <a:rPr lang="en-US" sz="4400" b="1" dirty="0">
                <a:latin typeface="Arial" panose="020B0604020202020204" pitchFamily="34" charset="0"/>
                <a:cs typeface="Arial" pitchFamily="34" charset="0"/>
              </a:rPr>
              <a:t>Introduction</a:t>
            </a:r>
          </a:p>
          <a:p>
            <a:pPr algn="ctr"/>
            <a:r>
              <a:rPr lang="en-US" sz="4400" b="1" dirty="0">
                <a:latin typeface="Arial" panose="020B0604020202020204" pitchFamily="34" charset="0"/>
                <a:cs typeface="Arial" pitchFamily="34" charset="0"/>
              </a:rPr>
              <a:t>to</a:t>
            </a:r>
          </a:p>
          <a:p>
            <a:pPr algn="ctr"/>
            <a:r>
              <a:rPr lang="en-US" sz="4400" b="1" dirty="0">
                <a:latin typeface="Arial" panose="020B0604020202020204" pitchFamily="34" charset="0"/>
                <a:cs typeface="Arial" pitchFamily="34" charset="0"/>
              </a:rPr>
              <a:t> Deep Learning </a:t>
            </a:r>
            <a:endParaRPr lang="en-US" sz="4400" dirty="0"/>
          </a:p>
        </p:txBody>
      </p:sp>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8" name="Subtitle 7">
            <a:extLst>
              <a:ext uri="{FF2B5EF4-FFF2-40B4-BE49-F238E27FC236}">
                <a16:creationId xmlns:a16="http://schemas.microsoft.com/office/drawing/2014/main" id="{2AA08518-C98E-4FF9-893E-B893775DF66A}"/>
              </a:ext>
            </a:extLst>
          </p:cNvPr>
          <p:cNvSpPr>
            <a:spLocks noGrp="1"/>
          </p:cNvSpPr>
          <p:nvPr>
            <p:ph type="subTitle" idx="1"/>
          </p:nvPr>
        </p:nvSpPr>
        <p:spPr>
          <a:xfrm>
            <a:off x="702733" y="2881224"/>
            <a:ext cx="7772400" cy="1059782"/>
          </a:xfrm>
        </p:spPr>
        <p:txBody>
          <a:bodyPr>
            <a:noAutofit/>
          </a:bodyPr>
          <a:lstStyle/>
          <a:p>
            <a:pPr algn="ctr"/>
            <a:r>
              <a:rPr lang="en-IN" sz="2800" b="1" dirty="0">
                <a:solidFill>
                  <a:srgbClr val="FF0000"/>
                </a:solidFill>
              </a:rPr>
              <a:t>By:</a:t>
            </a:r>
          </a:p>
          <a:p>
            <a:pPr algn="ctr"/>
            <a:r>
              <a:rPr lang="en-IN" sz="2800" b="1" dirty="0">
                <a:solidFill>
                  <a:srgbClr val="FF0000"/>
                </a:solidFill>
              </a:rPr>
              <a:t>Dr. Suneet Gupta</a:t>
            </a:r>
          </a:p>
          <a:p>
            <a:pPr algn="ctr"/>
            <a:endParaRPr lang="en-IN"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10" name="Picture 9">
            <a:extLst>
              <a:ext uri="{FF2B5EF4-FFF2-40B4-BE49-F238E27FC236}">
                <a16:creationId xmlns:a16="http://schemas.microsoft.com/office/drawing/2014/main" id="{2911B9DD-1290-42D4-9BED-ABE890102A10}"/>
              </a:ext>
            </a:extLst>
          </p:cNvPr>
          <p:cNvPicPr>
            <a:picLocks noChangeAspect="1"/>
          </p:cNvPicPr>
          <p:nvPr/>
        </p:nvPicPr>
        <p:blipFill>
          <a:blip r:embed="rId4"/>
          <a:stretch>
            <a:fillRect/>
          </a:stretch>
        </p:blipFill>
        <p:spPr>
          <a:xfrm>
            <a:off x="1236245" y="1124954"/>
            <a:ext cx="6746974" cy="3240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D9BF8-CA07-8C39-9CBA-83DF4265E74D}"/>
              </a:ext>
            </a:extLst>
          </p:cNvPr>
          <p:cNvPicPr>
            <a:picLocks noChangeAspect="1"/>
          </p:cNvPicPr>
          <p:nvPr/>
        </p:nvPicPr>
        <p:blipFill>
          <a:blip r:embed="rId2"/>
          <a:stretch>
            <a:fillRect/>
          </a:stretch>
        </p:blipFill>
        <p:spPr>
          <a:xfrm>
            <a:off x="76200" y="133350"/>
            <a:ext cx="3095867" cy="2289934"/>
          </a:xfrm>
          <a:prstGeom prst="rect">
            <a:avLst/>
          </a:prstGeom>
        </p:spPr>
      </p:pic>
      <p:pic>
        <p:nvPicPr>
          <p:cNvPr id="7" name="Picture 6">
            <a:extLst>
              <a:ext uri="{FF2B5EF4-FFF2-40B4-BE49-F238E27FC236}">
                <a16:creationId xmlns:a16="http://schemas.microsoft.com/office/drawing/2014/main" id="{67D06664-F030-E086-4BCE-374AD34546D4}"/>
              </a:ext>
            </a:extLst>
          </p:cNvPr>
          <p:cNvPicPr>
            <a:picLocks noChangeAspect="1"/>
          </p:cNvPicPr>
          <p:nvPr/>
        </p:nvPicPr>
        <p:blipFill>
          <a:blip r:embed="rId3"/>
          <a:stretch>
            <a:fillRect/>
          </a:stretch>
        </p:blipFill>
        <p:spPr>
          <a:xfrm>
            <a:off x="3384815" y="133350"/>
            <a:ext cx="5759185" cy="2930469"/>
          </a:xfrm>
          <a:prstGeom prst="rect">
            <a:avLst/>
          </a:prstGeom>
        </p:spPr>
      </p:pic>
      <p:pic>
        <p:nvPicPr>
          <p:cNvPr id="9" name="Picture 8">
            <a:extLst>
              <a:ext uri="{FF2B5EF4-FFF2-40B4-BE49-F238E27FC236}">
                <a16:creationId xmlns:a16="http://schemas.microsoft.com/office/drawing/2014/main" id="{DB5858D8-CA3D-46D1-4403-D204D94A5F9B}"/>
              </a:ext>
            </a:extLst>
          </p:cNvPr>
          <p:cNvPicPr>
            <a:picLocks noChangeAspect="1"/>
          </p:cNvPicPr>
          <p:nvPr/>
        </p:nvPicPr>
        <p:blipFill>
          <a:blip r:embed="rId4"/>
          <a:stretch>
            <a:fillRect/>
          </a:stretch>
        </p:blipFill>
        <p:spPr>
          <a:xfrm>
            <a:off x="1524000" y="3075276"/>
            <a:ext cx="5076825" cy="1934874"/>
          </a:xfrm>
          <a:prstGeom prst="rect">
            <a:avLst/>
          </a:prstGeom>
        </p:spPr>
      </p:pic>
    </p:spTree>
    <p:extLst>
      <p:ext uri="{BB962C8B-B14F-4D97-AF65-F5344CB8AC3E}">
        <p14:creationId xmlns:p14="http://schemas.microsoft.com/office/powerpoint/2010/main" val="117319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8" name="Content Placeholder 4">
            <a:extLst>
              <a:ext uri="{FF2B5EF4-FFF2-40B4-BE49-F238E27FC236}">
                <a16:creationId xmlns:a16="http://schemas.microsoft.com/office/drawing/2014/main" id="{FFD0749A-3DD5-49B1-B7C7-46A0D35A7C58}"/>
              </a:ext>
            </a:extLst>
          </p:cNvPr>
          <p:cNvPicPr>
            <a:picLocks noChangeAspect="1"/>
          </p:cNvPicPr>
          <p:nvPr/>
        </p:nvPicPr>
        <p:blipFill rotWithShape="1">
          <a:blip r:embed="rId4">
            <a:extLst>
              <a:ext uri="{28A0092B-C50C-407E-A947-70E740481C1C}">
                <a14:useLocalDpi xmlns:a14="http://schemas.microsoft.com/office/drawing/2010/main" val="0"/>
              </a:ext>
            </a:extLst>
          </a:blip>
          <a:srcRect t="1721" r="3" b="3"/>
          <a:stretch/>
        </p:blipFill>
        <p:spPr>
          <a:xfrm>
            <a:off x="1114926" y="1047750"/>
            <a:ext cx="7014388" cy="3583437"/>
          </a:xfrm>
          <a:prstGeom prst="rect">
            <a:avLst/>
          </a:prstGeom>
        </p:spPr>
      </p:pic>
      <p:sp>
        <p:nvSpPr>
          <p:cNvPr id="9" name="TextBox 8">
            <a:extLst>
              <a:ext uri="{FF2B5EF4-FFF2-40B4-BE49-F238E27FC236}">
                <a16:creationId xmlns:a16="http://schemas.microsoft.com/office/drawing/2014/main" id="{E4AC2453-494C-451E-BCF1-A72AEA2F6EC8}"/>
              </a:ext>
            </a:extLst>
          </p:cNvPr>
          <p:cNvSpPr txBox="1"/>
          <p:nvPr/>
        </p:nvSpPr>
        <p:spPr>
          <a:xfrm>
            <a:off x="440267" y="180622"/>
            <a:ext cx="7484043" cy="707886"/>
          </a:xfrm>
          <a:prstGeom prst="rect">
            <a:avLst/>
          </a:prstGeom>
          <a:noFill/>
        </p:spPr>
        <p:txBody>
          <a:bodyPr wrap="square" rtlCol="0">
            <a:spAutoFit/>
          </a:bodyPr>
          <a:lstStyle/>
          <a:p>
            <a:pPr algn="ctr"/>
            <a:r>
              <a:rPr lang="en-US" sz="2000" dirty="0">
                <a:solidFill>
                  <a:srgbClr val="C00000"/>
                </a:solidFill>
              </a:rPr>
              <a:t>Three main areas where Deep learning is being prominently applied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10" name="Picture 9" descr="A picture containing text&#10;&#10;Description generated with high confidence">
            <a:extLst>
              <a:ext uri="{FF2B5EF4-FFF2-40B4-BE49-F238E27FC236}">
                <a16:creationId xmlns:a16="http://schemas.microsoft.com/office/drawing/2014/main" id="{612D3C18-4D03-4CD5-85BC-1F7FCDA58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158" y="1276350"/>
            <a:ext cx="7033683" cy="32706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graphicFrame>
        <p:nvGraphicFramePr>
          <p:cNvPr id="10" name="Content Placeholder 2">
            <a:extLst>
              <a:ext uri="{FF2B5EF4-FFF2-40B4-BE49-F238E27FC236}">
                <a16:creationId xmlns:a16="http://schemas.microsoft.com/office/drawing/2014/main" id="{A530838F-D852-4FDE-8FEF-5D23DA3CC9FF}"/>
              </a:ext>
            </a:extLst>
          </p:cNvPr>
          <p:cNvGraphicFramePr>
            <a:graphicFrameLocks noGrp="1"/>
          </p:cNvGraphicFramePr>
          <p:nvPr>
            <p:ph idx="1"/>
            <p:extLst>
              <p:ext uri="{D42A27DB-BD31-4B8C-83A1-F6EECF244321}">
                <p14:modId xmlns:p14="http://schemas.microsoft.com/office/powerpoint/2010/main" val="3699564553"/>
              </p:ext>
            </p:extLst>
          </p:nvPr>
        </p:nvGraphicFramePr>
        <p:xfrm>
          <a:off x="762000" y="1200150"/>
          <a:ext cx="7920789" cy="31993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8" name="TextBox 7">
            <a:extLst>
              <a:ext uri="{FF2B5EF4-FFF2-40B4-BE49-F238E27FC236}">
                <a16:creationId xmlns:a16="http://schemas.microsoft.com/office/drawing/2014/main" id="{061A6D5A-0640-4036-958F-B48E14F7FEAA}"/>
              </a:ext>
            </a:extLst>
          </p:cNvPr>
          <p:cNvSpPr txBox="1"/>
          <p:nvPr/>
        </p:nvSpPr>
        <p:spPr>
          <a:xfrm>
            <a:off x="673768" y="116856"/>
            <a:ext cx="7868355" cy="646331"/>
          </a:xfrm>
          <a:prstGeom prst="rect">
            <a:avLst/>
          </a:prstGeom>
          <a:noFill/>
        </p:spPr>
        <p:txBody>
          <a:bodyPr wrap="square" rtlCol="0">
            <a:spAutoFit/>
          </a:bodyPr>
          <a:lstStyle/>
          <a:p>
            <a:pPr algn="ctr"/>
            <a:r>
              <a:rPr lang="en-US" sz="3600" dirty="0">
                <a:solidFill>
                  <a:srgbClr val="FF0000"/>
                </a:solidFill>
              </a:rPr>
              <a:t>Why it has taken off now</a:t>
            </a:r>
          </a:p>
        </p:txBody>
      </p:sp>
      <p:sp>
        <p:nvSpPr>
          <p:cNvPr id="9" name="TextBox 8">
            <a:extLst>
              <a:ext uri="{FF2B5EF4-FFF2-40B4-BE49-F238E27FC236}">
                <a16:creationId xmlns:a16="http://schemas.microsoft.com/office/drawing/2014/main" id="{EDA8AD68-B530-485A-B5E4-ED29366C51A3}"/>
              </a:ext>
            </a:extLst>
          </p:cNvPr>
          <p:cNvSpPr txBox="1"/>
          <p:nvPr/>
        </p:nvSpPr>
        <p:spPr>
          <a:xfrm>
            <a:off x="7153932" y="1124954"/>
            <a:ext cx="1913868"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Availability of Data has increased due to explosion in Smart Mobiles and devices</a:t>
            </a:r>
          </a:p>
        </p:txBody>
      </p:sp>
      <p:sp>
        <p:nvSpPr>
          <p:cNvPr id="10" name="TextBox 9">
            <a:extLst>
              <a:ext uri="{FF2B5EF4-FFF2-40B4-BE49-F238E27FC236}">
                <a16:creationId xmlns:a16="http://schemas.microsoft.com/office/drawing/2014/main" id="{989946B0-7074-43F7-B2CE-79BF6936C7F3}"/>
              </a:ext>
            </a:extLst>
          </p:cNvPr>
          <p:cNvSpPr txBox="1"/>
          <p:nvPr/>
        </p:nvSpPr>
        <p:spPr>
          <a:xfrm>
            <a:off x="304800" y="2747374"/>
            <a:ext cx="106961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More Computing Power is available due to coming of NVIDIA GPUs</a:t>
            </a:r>
          </a:p>
        </p:txBody>
      </p:sp>
      <p:sp>
        <p:nvSpPr>
          <p:cNvPr id="11" name="TextBox 10">
            <a:extLst>
              <a:ext uri="{FF2B5EF4-FFF2-40B4-BE49-F238E27FC236}">
                <a16:creationId xmlns:a16="http://schemas.microsoft.com/office/drawing/2014/main" id="{9875AAA3-F07B-4602-9755-1D09F6225DE6}"/>
              </a:ext>
            </a:extLst>
          </p:cNvPr>
          <p:cNvSpPr txBox="1"/>
          <p:nvPr/>
        </p:nvSpPr>
        <p:spPr>
          <a:xfrm>
            <a:off x="7153932" y="2633551"/>
            <a:ext cx="1913868" cy="1015663"/>
          </a:xfrm>
          <a:prstGeom prst="rect">
            <a:avLst/>
          </a:prstGeom>
          <a:noFill/>
          <a:ln>
            <a:solidFill>
              <a:schemeClr val="tx1"/>
            </a:solidFill>
          </a:ln>
        </p:spPr>
        <p:txBody>
          <a:bodyPr wrap="square" rtlCol="0">
            <a:spAutoFit/>
          </a:bodyPr>
          <a:lstStyle/>
          <a:p>
            <a:r>
              <a:rPr lang="en-US" sz="1200" dirty="0"/>
              <a:t>Release/development of new algorithms, APIs and Platforms for Deep Learning Applications</a:t>
            </a:r>
          </a:p>
        </p:txBody>
      </p:sp>
      <p:pic>
        <p:nvPicPr>
          <p:cNvPr id="12" name="Picture 11">
            <a:extLst>
              <a:ext uri="{FF2B5EF4-FFF2-40B4-BE49-F238E27FC236}">
                <a16:creationId xmlns:a16="http://schemas.microsoft.com/office/drawing/2014/main" id="{ED516414-BEB5-4E2E-9DE4-D5782DBCBC56}"/>
              </a:ext>
            </a:extLst>
          </p:cNvPr>
          <p:cNvPicPr>
            <a:picLocks noChangeAspect="1"/>
          </p:cNvPicPr>
          <p:nvPr/>
        </p:nvPicPr>
        <p:blipFill>
          <a:blip r:embed="rId4"/>
          <a:stretch>
            <a:fillRect/>
          </a:stretch>
        </p:blipFill>
        <p:spPr>
          <a:xfrm>
            <a:off x="1589318" y="819150"/>
            <a:ext cx="5538316" cy="34978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8" name="Title 1">
            <a:extLst>
              <a:ext uri="{FF2B5EF4-FFF2-40B4-BE49-F238E27FC236}">
                <a16:creationId xmlns:a16="http://schemas.microsoft.com/office/drawing/2014/main" id="{22F6B6EE-4092-44C1-9095-E1CE395B20F8}"/>
              </a:ext>
            </a:extLst>
          </p:cNvPr>
          <p:cNvSpPr>
            <a:spLocks noGrp="1"/>
          </p:cNvSpPr>
          <p:nvPr>
            <p:ph type="title"/>
          </p:nvPr>
        </p:nvSpPr>
        <p:spPr>
          <a:xfrm>
            <a:off x="970547" y="103187"/>
            <a:ext cx="6838950" cy="944563"/>
          </a:xfrm>
        </p:spPr>
        <p:txBody>
          <a:bodyPr/>
          <a:lstStyle/>
          <a:p>
            <a:pPr algn="ctr"/>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Essential Tools</a:t>
            </a:r>
          </a:p>
        </p:txBody>
      </p:sp>
      <p:sp>
        <p:nvSpPr>
          <p:cNvPr id="9" name="Content Placeholder 2">
            <a:extLst>
              <a:ext uri="{FF2B5EF4-FFF2-40B4-BE49-F238E27FC236}">
                <a16:creationId xmlns:a16="http://schemas.microsoft.com/office/drawing/2014/main" id="{6056D523-044D-455E-B2B3-E03BEF5D2C56}"/>
              </a:ext>
            </a:extLst>
          </p:cNvPr>
          <p:cNvSpPr>
            <a:spLocks noGrp="1"/>
          </p:cNvSpPr>
          <p:nvPr>
            <p:ph idx="1"/>
          </p:nvPr>
        </p:nvSpPr>
        <p:spPr>
          <a:xfrm>
            <a:off x="190500" y="1809750"/>
            <a:ext cx="8763000" cy="2720975"/>
          </a:xfrm>
          <a:effectLst>
            <a:glow rad="139700">
              <a:schemeClr val="accent1">
                <a:satMod val="175000"/>
                <a:alpha val="40000"/>
              </a:schemeClr>
            </a:glow>
          </a:effectLst>
          <a:scene3d>
            <a:camera prst="orthographicFront"/>
            <a:lightRig rig="threePt" dir="t"/>
          </a:scene3d>
          <a:sp3d>
            <a:bevelT/>
          </a:sp3d>
        </p:spPr>
        <p:txBody>
          <a:bodyPr>
            <a:normAutofit/>
          </a:bodyPr>
          <a:lstStyle/>
          <a:p>
            <a:pPr algn="just"/>
            <a:r>
              <a:rPr lang="en-US" sz="1800" dirty="0"/>
              <a:t>Git and Github</a:t>
            </a:r>
          </a:p>
          <a:p>
            <a:pPr algn="just"/>
            <a:r>
              <a:rPr lang="en-US" sz="1800" dirty="0"/>
              <a:t>Python</a:t>
            </a:r>
          </a:p>
          <a:p>
            <a:pPr algn="just"/>
            <a:r>
              <a:rPr lang="en-US" sz="1800" dirty="0"/>
              <a:t>Jupyter Notebooks</a:t>
            </a:r>
          </a:p>
          <a:p>
            <a:pPr algn="just"/>
            <a:r>
              <a:rPr lang="en-US" sz="1800" dirty="0"/>
              <a:t>Numpy for Matrix and Vector calculations </a:t>
            </a:r>
          </a:p>
          <a:p>
            <a:pPr algn="just"/>
            <a:r>
              <a:rPr lang="en-US" sz="1800" dirty="0"/>
              <a:t>Pandas for Data handling, curation and manipulation</a:t>
            </a:r>
          </a:p>
          <a:p>
            <a:pPr algn="just"/>
            <a:r>
              <a:rPr lang="en-US" sz="1800" dirty="0"/>
              <a:t>Matplotlib for plotting of graphs for different analysis on data</a:t>
            </a:r>
          </a:p>
          <a:p>
            <a:pPr algn="just"/>
            <a:r>
              <a:rPr lang="en-US" sz="1800" dirty="0"/>
              <a:t>So many other Python APIs to make your life easy to develop DL models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cxnSp>
        <p:nvCxnSpPr>
          <p:cNvPr id="8" name="Straight Connector 7">
            <a:extLst>
              <a:ext uri="{FF2B5EF4-FFF2-40B4-BE49-F238E27FC236}">
                <a16:creationId xmlns:a16="http://schemas.microsoft.com/office/drawing/2014/main" id="{5140A5B3-7AC4-4B26-AD1E-9FA14CBBCCC3}"/>
              </a:ext>
            </a:extLst>
          </p:cNvPr>
          <p:cNvCxnSpPr>
            <a:cxnSpLocks/>
          </p:cNvCxnSpPr>
          <p:nvPr/>
        </p:nvCxnSpPr>
        <p:spPr>
          <a:xfrm>
            <a:off x="968233" y="1166826"/>
            <a:ext cx="681140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sky, map, text, outdoor&#10;&#10;Description generated with very high confidence">
            <a:extLst>
              <a:ext uri="{FF2B5EF4-FFF2-40B4-BE49-F238E27FC236}">
                <a16:creationId xmlns:a16="http://schemas.microsoft.com/office/drawing/2014/main" id="{C0CAFEF4-A974-4FFD-B948-BE80F393FF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392891"/>
            <a:ext cx="3733800" cy="2912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CEF6606-14FB-49A7-99AF-3401334DF408}"/>
              </a:ext>
            </a:extLst>
          </p:cNvPr>
          <p:cNvSpPr txBox="1">
            <a:spLocks/>
          </p:cNvSpPr>
          <p:nvPr/>
        </p:nvSpPr>
        <p:spPr>
          <a:xfrm>
            <a:off x="1143000" y="219037"/>
            <a:ext cx="6461874" cy="830997"/>
          </a:xfrm>
          <a:prstGeom prst="rect">
            <a:avLst/>
          </a:prstGeom>
          <a:ln>
            <a:solidFill>
              <a:srgbClr val="C0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a:r>
              <a:rPr lang="en-US" sz="2400" b="1" dirty="0">
                <a:solidFill>
                  <a:srgbClr val="C00000"/>
                </a:solidFill>
                <a:latin typeface="Times New Roman" charset="0"/>
                <a:ea typeface="Times New Roman" charset="0"/>
                <a:cs typeface="Times New Roman" charset="0"/>
              </a:rPr>
              <a:t> Deep </a:t>
            </a:r>
            <a:r>
              <a:rPr lang="en-US" sz="2000" b="1" dirty="0">
                <a:solidFill>
                  <a:srgbClr val="C00000"/>
                </a:solidFill>
                <a:latin typeface="Times New Roman" charset="0"/>
                <a:ea typeface="Times New Roman" charset="0"/>
                <a:cs typeface="Times New Roman" charset="0"/>
              </a:rPr>
              <a:t>Learning</a:t>
            </a:r>
            <a:r>
              <a:rPr lang="en-US" sz="2400" b="1" dirty="0">
                <a:solidFill>
                  <a:srgbClr val="C00000"/>
                </a:solidFill>
                <a:latin typeface="Times New Roman" charset="0"/>
                <a:ea typeface="Times New Roman" charset="0"/>
                <a:cs typeface="Times New Roman" charset="0"/>
              </a:rPr>
              <a:t> Magic competing with </a:t>
            </a:r>
          </a:p>
          <a:p>
            <a:pPr algn="ctr"/>
            <a:r>
              <a:rPr lang="en-US" sz="2400" b="1" dirty="0">
                <a:solidFill>
                  <a:srgbClr val="C00000"/>
                </a:solidFill>
                <a:latin typeface="Times New Roman" charset="0"/>
                <a:ea typeface="Times New Roman" charset="0"/>
                <a:cs typeface="Times New Roman" charset="0"/>
              </a:rPr>
              <a:t>Natural Intelligence </a:t>
            </a:r>
          </a:p>
        </p:txBody>
      </p:sp>
      <p:pic>
        <p:nvPicPr>
          <p:cNvPr id="11" name="Picture 10" descr="A close up of a logo&#10;&#10;Description generated with high confidence">
            <a:extLst>
              <a:ext uri="{FF2B5EF4-FFF2-40B4-BE49-F238E27FC236}">
                <a16:creationId xmlns:a16="http://schemas.microsoft.com/office/drawing/2014/main" id="{0B823B9E-D84A-42A4-9A52-8FD7C06436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7492" y="1359107"/>
            <a:ext cx="4667908" cy="2912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8" name="Content Placeholder 4">
            <a:extLst>
              <a:ext uri="{FF2B5EF4-FFF2-40B4-BE49-F238E27FC236}">
                <a16:creationId xmlns:a16="http://schemas.microsoft.com/office/drawing/2014/main" id="{05BA2902-2801-495D-B44C-FB530917F3EE}"/>
              </a:ext>
            </a:extLst>
          </p:cNvPr>
          <p:cNvPicPr>
            <a:picLocks noGrp="1" noChangeAspect="1"/>
          </p:cNvPicPr>
          <p:nvPr>
            <p:ph idx="1"/>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311015" y="917478"/>
            <a:ext cx="6285924" cy="3661551"/>
          </a:xfrm>
          <a:prstGeom prst="rect">
            <a:avLst/>
          </a:prstGeom>
          <a:solidFill>
            <a:srgbClr val="FFFFFF"/>
          </a:solidFill>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Box 8">
            <a:extLst>
              <a:ext uri="{FF2B5EF4-FFF2-40B4-BE49-F238E27FC236}">
                <a16:creationId xmlns:a16="http://schemas.microsoft.com/office/drawing/2014/main" id="{8D8EA065-E239-48E3-8932-6DB34DDF22C7}"/>
              </a:ext>
            </a:extLst>
          </p:cNvPr>
          <p:cNvSpPr txBox="1"/>
          <p:nvPr/>
        </p:nvSpPr>
        <p:spPr>
          <a:xfrm>
            <a:off x="990600" y="207442"/>
            <a:ext cx="6686550" cy="584775"/>
          </a:xfrm>
          <a:prstGeom prst="rect">
            <a:avLst/>
          </a:prstGeom>
          <a:noFill/>
        </p:spPr>
        <p:txBody>
          <a:bodyPr wrap="square" rtlCol="0">
            <a:spAutoFit/>
          </a:bodyPr>
          <a:lstStyle/>
          <a:p>
            <a:pPr algn="ctr"/>
            <a:r>
              <a:rPr lang="en-US" sz="3200" b="1" dirty="0">
                <a:solidFill>
                  <a:srgbClr val="FF0000"/>
                </a:solidFill>
              </a:rPr>
              <a:t>Types of Learning Algorithms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9" name="Title 1">
            <a:extLst>
              <a:ext uri="{FF2B5EF4-FFF2-40B4-BE49-F238E27FC236}">
                <a16:creationId xmlns:a16="http://schemas.microsoft.com/office/drawing/2014/main" id="{71C59227-01C8-4638-B7F1-800C05608AF5}"/>
              </a:ext>
            </a:extLst>
          </p:cNvPr>
          <p:cNvSpPr>
            <a:spLocks noGrp="1"/>
          </p:cNvSpPr>
          <p:nvPr>
            <p:ph type="title"/>
          </p:nvPr>
        </p:nvSpPr>
        <p:spPr>
          <a:xfrm>
            <a:off x="1143000" y="191911"/>
            <a:ext cx="6534150" cy="616126"/>
          </a:xfrm>
        </p:spPr>
        <p:txBody>
          <a:bodyPr>
            <a:noAutofit/>
          </a:bodyPr>
          <a:lstStyle/>
          <a:p>
            <a:pPr algn="ctr"/>
            <a:r>
              <a:rPr lang="en-US" sz="4400" dirty="0">
                <a:solidFill>
                  <a:schemeClr val="accent6"/>
                </a:solidFill>
                <a:latin typeface="Times New Roman" charset="0"/>
                <a:ea typeface="Times New Roman" charset="0"/>
                <a:cs typeface="Times New Roman" charset="0"/>
              </a:rPr>
              <a:t>Features</a:t>
            </a:r>
          </a:p>
        </p:txBody>
      </p:sp>
      <p:graphicFrame>
        <p:nvGraphicFramePr>
          <p:cNvPr id="10" name="Content Placeholder 4">
            <a:extLst>
              <a:ext uri="{FF2B5EF4-FFF2-40B4-BE49-F238E27FC236}">
                <a16:creationId xmlns:a16="http://schemas.microsoft.com/office/drawing/2014/main" id="{BB7ADD1D-18DE-4BB9-B83C-AF43C4B4BBEB}"/>
              </a:ext>
            </a:extLst>
          </p:cNvPr>
          <p:cNvGraphicFramePr>
            <a:graphicFrameLocks noGrp="1"/>
          </p:cNvGraphicFramePr>
          <p:nvPr>
            <p:ph idx="1"/>
            <p:extLst>
              <p:ext uri="{D42A27DB-BD31-4B8C-83A1-F6EECF244321}">
                <p14:modId xmlns:p14="http://schemas.microsoft.com/office/powerpoint/2010/main" val="5578887"/>
              </p:ext>
            </p:extLst>
          </p:nvPr>
        </p:nvGraphicFramePr>
        <p:xfrm>
          <a:off x="98258" y="1961433"/>
          <a:ext cx="8955505" cy="2743200"/>
        </p:xfrm>
        <a:graphic>
          <a:graphicData uri="http://schemas.openxmlformats.org/drawingml/2006/table">
            <a:tbl>
              <a:tblPr firstRow="1" bandRow="1">
                <a:tableStyleId>{69CF1AB2-1976-4502-BF36-3FF5EA218861}</a:tableStyleId>
              </a:tblPr>
              <a:tblGrid>
                <a:gridCol w="1823324">
                  <a:extLst>
                    <a:ext uri="{9D8B030D-6E8A-4147-A177-3AD203B41FA5}">
                      <a16:colId xmlns:a16="http://schemas.microsoft.com/office/drawing/2014/main" val="522388946"/>
                    </a:ext>
                  </a:extLst>
                </a:gridCol>
                <a:gridCol w="7132181">
                  <a:extLst>
                    <a:ext uri="{9D8B030D-6E8A-4147-A177-3AD203B41FA5}">
                      <a16:colId xmlns:a16="http://schemas.microsoft.com/office/drawing/2014/main" val="2245179692"/>
                    </a:ext>
                  </a:extLst>
                </a:gridCol>
              </a:tblGrid>
              <a:tr h="230361">
                <a:tc>
                  <a:txBody>
                    <a:bodyPr/>
                    <a:lstStyle/>
                    <a:p>
                      <a:r>
                        <a:rPr lang="en-US" sz="1100" dirty="0">
                          <a:solidFill>
                            <a:schemeClr val="tx2"/>
                          </a:solidFill>
                        </a:rPr>
                        <a:t>Category</a:t>
                      </a:r>
                    </a:p>
                  </a:txBody>
                  <a:tcPr/>
                </a:tc>
                <a:tc>
                  <a:txBody>
                    <a:bodyPr/>
                    <a:lstStyle/>
                    <a:p>
                      <a:r>
                        <a:rPr lang="en-US" sz="1100" dirty="0">
                          <a:solidFill>
                            <a:schemeClr val="tx2"/>
                          </a:solidFill>
                        </a:rPr>
                        <a:t>Features</a:t>
                      </a:r>
                    </a:p>
                  </a:txBody>
                  <a:tcPr/>
                </a:tc>
                <a:extLst>
                  <a:ext uri="{0D108BD9-81ED-4DB2-BD59-A6C34878D82A}">
                    <a16:rowId xmlns:a16="http://schemas.microsoft.com/office/drawing/2014/main" val="3736100837"/>
                  </a:ext>
                </a:extLst>
              </a:tr>
              <a:tr h="379418">
                <a:tc>
                  <a:txBody>
                    <a:bodyPr/>
                    <a:lstStyle/>
                    <a:p>
                      <a:r>
                        <a:rPr lang="en-US" sz="1100" dirty="0">
                          <a:solidFill>
                            <a:schemeClr val="tx2"/>
                          </a:solidFill>
                        </a:rPr>
                        <a:t>Housing Prices</a:t>
                      </a:r>
                    </a:p>
                  </a:txBody>
                  <a:tcPr/>
                </a:tc>
                <a:tc>
                  <a:txBody>
                    <a:bodyPr/>
                    <a:lstStyle/>
                    <a:p>
                      <a:r>
                        <a:rPr lang="en-US" sz="1100" dirty="0">
                          <a:solidFill>
                            <a:schemeClr val="tx2"/>
                          </a:solidFill>
                        </a:rPr>
                        <a:t>No. of Rooms, House Area, Air Pollution, Distance from facilities, Economic Index city, Security Ranking etc.</a:t>
                      </a:r>
                    </a:p>
                  </a:txBody>
                  <a:tcPr/>
                </a:tc>
                <a:extLst>
                  <a:ext uri="{0D108BD9-81ED-4DB2-BD59-A6C34878D82A}">
                    <a16:rowId xmlns:a16="http://schemas.microsoft.com/office/drawing/2014/main" val="438664121"/>
                  </a:ext>
                </a:extLst>
              </a:tr>
              <a:tr h="379418">
                <a:tc>
                  <a:txBody>
                    <a:bodyPr/>
                    <a:lstStyle/>
                    <a:p>
                      <a:r>
                        <a:rPr lang="en-US" sz="1100" dirty="0">
                          <a:solidFill>
                            <a:schemeClr val="tx2"/>
                          </a:solidFill>
                        </a:rPr>
                        <a:t>Spam Detection</a:t>
                      </a:r>
                    </a:p>
                  </a:txBody>
                  <a:tcPr/>
                </a:tc>
                <a:tc>
                  <a:txBody>
                    <a:bodyPr/>
                    <a:lstStyle/>
                    <a:p>
                      <a:r>
                        <a:rPr lang="en-US" sz="1100" b="0" i="0" kern="1200" dirty="0">
                          <a:solidFill>
                            <a:schemeClr val="tx2"/>
                          </a:solidFill>
                          <a:effectLst/>
                          <a:latin typeface="+mn-lt"/>
                          <a:ea typeface="+mn-ea"/>
                          <a:cs typeface="+mn-cs"/>
                        </a:rPr>
                        <a:t>presence or absence of certain email headers, the email structure, the language, the frequency of specific terms, the grammatical correctness of the text etc.</a:t>
                      </a:r>
                      <a:endParaRPr lang="en-US" sz="1100" dirty="0">
                        <a:solidFill>
                          <a:schemeClr val="tx2"/>
                        </a:solidFill>
                      </a:endParaRPr>
                    </a:p>
                  </a:txBody>
                  <a:tcPr/>
                </a:tc>
                <a:extLst>
                  <a:ext uri="{0D108BD9-81ED-4DB2-BD59-A6C34878D82A}">
                    <a16:rowId xmlns:a16="http://schemas.microsoft.com/office/drawing/2014/main" val="3063395550"/>
                  </a:ext>
                </a:extLst>
              </a:tr>
              <a:tr h="230361">
                <a:tc>
                  <a:txBody>
                    <a:bodyPr/>
                    <a:lstStyle/>
                    <a:p>
                      <a:r>
                        <a:rPr lang="en-US" sz="1100" dirty="0">
                          <a:solidFill>
                            <a:schemeClr val="tx2"/>
                          </a:solidFill>
                        </a:rPr>
                        <a:t>Speech Recognition</a:t>
                      </a:r>
                    </a:p>
                  </a:txBody>
                  <a:tcPr/>
                </a:tc>
                <a:tc>
                  <a:txBody>
                    <a:bodyPr/>
                    <a:lstStyle/>
                    <a:p>
                      <a:r>
                        <a:rPr lang="en-US" sz="1100" b="0" i="0" kern="1200" dirty="0">
                          <a:solidFill>
                            <a:schemeClr val="tx2"/>
                          </a:solidFill>
                          <a:effectLst/>
                          <a:latin typeface="+mn-lt"/>
                          <a:ea typeface="+mn-ea"/>
                          <a:cs typeface="+mn-cs"/>
                        </a:rPr>
                        <a:t>noise ratios, length of sounds, relative power of sounds, filter matches</a:t>
                      </a:r>
                      <a:endParaRPr lang="en-US" sz="1100" dirty="0">
                        <a:solidFill>
                          <a:schemeClr val="tx2"/>
                        </a:solidFill>
                      </a:endParaRPr>
                    </a:p>
                  </a:txBody>
                  <a:tcPr/>
                </a:tc>
                <a:extLst>
                  <a:ext uri="{0D108BD9-81ED-4DB2-BD59-A6C34878D82A}">
                    <a16:rowId xmlns:a16="http://schemas.microsoft.com/office/drawing/2014/main" val="3755732300"/>
                  </a:ext>
                </a:extLst>
              </a:tr>
              <a:tr h="379418">
                <a:tc>
                  <a:txBody>
                    <a:bodyPr/>
                    <a:lstStyle/>
                    <a:p>
                      <a:r>
                        <a:rPr lang="en-US" sz="1100" dirty="0">
                          <a:solidFill>
                            <a:schemeClr val="tx2"/>
                          </a:solidFill>
                        </a:rPr>
                        <a:t>Cancer Detection</a:t>
                      </a:r>
                    </a:p>
                  </a:txBody>
                  <a:tcPr/>
                </a:tc>
                <a:tc>
                  <a:txBody>
                    <a:bodyPr/>
                    <a:lstStyle/>
                    <a:p>
                      <a:r>
                        <a:rPr lang="en-US" sz="1100" b="0" i="0" kern="1200" dirty="0">
                          <a:solidFill>
                            <a:schemeClr val="tx2"/>
                          </a:solidFill>
                          <a:effectLst/>
                          <a:latin typeface="+mn-lt"/>
                          <a:ea typeface="+mn-ea"/>
                          <a:cs typeface="+mn-cs"/>
                        </a:rPr>
                        <a:t>Clump thickness, Uniformity of cell size, Uniformity of cell shape, Marginal adhesion, Single epithelial cell size, Number of bare nuclei, Bland chromatin, Number of normal nuclei, Mitosis etc.</a:t>
                      </a:r>
                    </a:p>
                  </a:txBody>
                  <a:tcPr/>
                </a:tc>
                <a:extLst>
                  <a:ext uri="{0D108BD9-81ED-4DB2-BD59-A6C34878D82A}">
                    <a16:rowId xmlns:a16="http://schemas.microsoft.com/office/drawing/2014/main" val="2154246337"/>
                  </a:ext>
                </a:extLst>
              </a:tr>
              <a:tr h="230361">
                <a:tc>
                  <a:txBody>
                    <a:bodyPr/>
                    <a:lstStyle/>
                    <a:p>
                      <a:r>
                        <a:rPr lang="en-US" sz="1100" dirty="0">
                          <a:solidFill>
                            <a:schemeClr val="tx2"/>
                          </a:solidFill>
                        </a:rPr>
                        <a:t>Cyber Attacks</a:t>
                      </a:r>
                    </a:p>
                  </a:txBody>
                  <a:tcPr/>
                </a:tc>
                <a:tc>
                  <a:txBody>
                    <a:bodyPr/>
                    <a:lstStyle/>
                    <a:p>
                      <a:r>
                        <a:rPr lang="en-US" sz="1100" dirty="0">
                          <a:solidFill>
                            <a:schemeClr val="tx2"/>
                          </a:solidFill>
                        </a:rPr>
                        <a:t>IP address, Timings, Location, Type of communication, traffic details etc.</a:t>
                      </a:r>
                    </a:p>
                  </a:txBody>
                  <a:tcPr/>
                </a:tc>
                <a:extLst>
                  <a:ext uri="{0D108BD9-81ED-4DB2-BD59-A6C34878D82A}">
                    <a16:rowId xmlns:a16="http://schemas.microsoft.com/office/drawing/2014/main" val="2069289820"/>
                  </a:ext>
                </a:extLst>
              </a:tr>
              <a:tr h="379418">
                <a:tc>
                  <a:txBody>
                    <a:bodyPr/>
                    <a:lstStyle/>
                    <a:p>
                      <a:r>
                        <a:rPr lang="en-US" sz="1100" dirty="0">
                          <a:solidFill>
                            <a:schemeClr val="tx2"/>
                          </a:solidFill>
                        </a:rPr>
                        <a:t>Video Recommendations</a:t>
                      </a:r>
                    </a:p>
                  </a:txBody>
                  <a:tcPr/>
                </a:tc>
                <a:tc>
                  <a:txBody>
                    <a:bodyPr/>
                    <a:lstStyle/>
                    <a:p>
                      <a:r>
                        <a:rPr lang="en-US" sz="1100" dirty="0">
                          <a:solidFill>
                            <a:schemeClr val="tx2"/>
                          </a:solidFill>
                        </a:rPr>
                        <a:t>Text matches, Ranking of the video, Interest overlap, history of seen videos, browsing patterns etc.</a:t>
                      </a:r>
                    </a:p>
                  </a:txBody>
                  <a:tcPr/>
                </a:tc>
                <a:extLst>
                  <a:ext uri="{0D108BD9-81ED-4DB2-BD59-A6C34878D82A}">
                    <a16:rowId xmlns:a16="http://schemas.microsoft.com/office/drawing/2014/main" val="1731343387"/>
                  </a:ext>
                </a:extLst>
              </a:tr>
              <a:tr h="230361">
                <a:tc>
                  <a:txBody>
                    <a:bodyPr/>
                    <a:lstStyle/>
                    <a:p>
                      <a:r>
                        <a:rPr lang="en-US" sz="1100" dirty="0">
                          <a:solidFill>
                            <a:schemeClr val="tx2"/>
                          </a:solidFill>
                        </a:rPr>
                        <a:t>Image Classification</a:t>
                      </a:r>
                    </a:p>
                  </a:txBody>
                  <a:tcPr/>
                </a:tc>
                <a:tc>
                  <a:txBody>
                    <a:bodyPr/>
                    <a:lstStyle/>
                    <a:p>
                      <a:r>
                        <a:rPr lang="en-US" sz="1100" dirty="0">
                          <a:solidFill>
                            <a:schemeClr val="tx2"/>
                          </a:solidFill>
                        </a:rPr>
                        <a:t>Pixel values, Curves, Edges etc.</a:t>
                      </a:r>
                    </a:p>
                  </a:txBody>
                  <a:tcPr/>
                </a:tc>
                <a:extLst>
                  <a:ext uri="{0D108BD9-81ED-4DB2-BD59-A6C34878D82A}">
                    <a16:rowId xmlns:a16="http://schemas.microsoft.com/office/drawing/2014/main" val="1314839679"/>
                  </a:ext>
                </a:extLst>
              </a:tr>
            </a:tbl>
          </a:graphicData>
        </a:graphic>
      </p:graphicFrame>
      <p:sp>
        <p:nvSpPr>
          <p:cNvPr id="11" name="Rectangle 10">
            <a:extLst>
              <a:ext uri="{FF2B5EF4-FFF2-40B4-BE49-F238E27FC236}">
                <a16:creationId xmlns:a16="http://schemas.microsoft.com/office/drawing/2014/main" id="{F98738D7-BE6B-48A8-BA20-C9BAC5C941A4}"/>
              </a:ext>
            </a:extLst>
          </p:cNvPr>
          <p:cNvSpPr/>
          <p:nvPr/>
        </p:nvSpPr>
        <p:spPr>
          <a:xfrm>
            <a:off x="112294" y="1131563"/>
            <a:ext cx="8955505" cy="7664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C2FC996-1BC5-461A-9934-C36B9C5CDD3E}"/>
              </a:ext>
            </a:extLst>
          </p:cNvPr>
          <p:cNvSpPr txBox="1"/>
          <p:nvPr/>
        </p:nvSpPr>
        <p:spPr>
          <a:xfrm>
            <a:off x="290875" y="1210482"/>
            <a:ext cx="8562250" cy="646331"/>
          </a:xfrm>
          <a:prstGeom prst="rect">
            <a:avLst/>
          </a:prstGeom>
          <a:noFill/>
        </p:spPr>
        <p:txBody>
          <a:bodyPr wrap="square" rtlCol="0">
            <a:spAutoFit/>
          </a:bodyPr>
          <a:lstStyle/>
          <a:p>
            <a:pPr algn="ctr"/>
            <a:r>
              <a:rPr lang="en-US" dirty="0">
                <a:latin typeface="Times New Roman" charset="0"/>
                <a:ea typeface="Times New Roman" charset="0"/>
                <a:cs typeface="Times New Roman" charset="0"/>
              </a:rPr>
              <a:t>The features are the elements of your input vectors. The number of features is equal to the number of nodes in the input layer of the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2B7B26C0-B9AB-4A85-89BF-55D1B73FB0D7}"/>
              </a:ext>
            </a:extLst>
          </p:cNvPr>
          <p:cNvSpPr>
            <a:spLocks noGrp="1"/>
          </p:cNvSpPr>
          <p:nvPr>
            <p:ph idx="1"/>
          </p:nvPr>
        </p:nvSpPr>
        <p:spPr/>
        <p:txBody>
          <a:bodyPr>
            <a:normAutofit/>
          </a:bodyPr>
          <a:lstStyle/>
          <a:p>
            <a:pPr marL="109728" indent="0" algn="ctr">
              <a:buNone/>
            </a:pPr>
            <a:r>
              <a:rPr lang="en-IN" b="1" dirty="0"/>
              <a:t>Public Notice regarding Use of Images</a:t>
            </a:r>
          </a:p>
          <a:p>
            <a:pPr marL="109728" indent="0" algn="just">
              <a:buNone/>
            </a:pPr>
            <a:r>
              <a:rPr lang="en-US" sz="1600" dirty="0"/>
              <a:t>This document contains images obtained by routine Google Images searches. Some of these images may perhaps be under copyright. They are included here for educational and noncommercial purposes and are considered to be covered by the doctrine of Fair Use. In any event they are easily available from Google Images. </a:t>
            </a:r>
          </a:p>
          <a:p>
            <a:pPr marL="109728" indent="0" algn="just">
              <a:buNone/>
            </a:pPr>
            <a:r>
              <a:rPr lang="en-IN" sz="1600" dirty="0"/>
              <a:t>It's not feasible to give full scholarly credit to the creators of these images. We hope they can be satisfied with the positive role they are playing in the educational process.</a:t>
            </a:r>
          </a:p>
          <a:p>
            <a:pPr marL="109728" indent="0" algn="just">
              <a:buNone/>
            </a:pPr>
            <a:endParaRPr lang="en-US" sz="1600" dirty="0"/>
          </a:p>
          <a:p>
            <a:pPr marL="109728" indent="0" algn="ctr">
              <a:buNone/>
            </a:pPr>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File:C-DAC LogoTransp.png - Wikipedia"/>
          <p:cNvPicPr>
            <a:picLocks noChangeAspect="1" noChangeArrowheads="1"/>
          </p:cNvPicPr>
          <p:nvPr/>
        </p:nvPicPr>
        <p:blipFill>
          <a:blip r:embed="rId3"/>
          <a:srcRect/>
          <a:stretch>
            <a:fillRect/>
          </a:stretch>
        </p:blipFill>
        <p:spPr bwMode="auto">
          <a:xfrm>
            <a:off x="7677150" y="38100"/>
            <a:ext cx="1390650" cy="1009650"/>
          </a:xfrm>
          <a:prstGeom prst="rect">
            <a:avLst/>
          </a:prstGeom>
          <a:noFill/>
          <a:ln w="9525">
            <a:noFill/>
            <a:miter lim="800000"/>
            <a:headEnd/>
            <a:tailEnd/>
          </a:ln>
        </p:spPr>
      </p:pic>
      <p:pic>
        <p:nvPicPr>
          <p:cNvPr id="7" name="Picture 4" descr="ITEC_new-removebg.png"/>
          <p:cNvPicPr>
            <a:picLocks noChangeAspect="1" noChangeArrowheads="1"/>
          </p:cNvPicPr>
          <p:nvPr/>
        </p:nvPicPr>
        <p:blipFill>
          <a:blip r:embed="rId4"/>
          <a:srcRect/>
          <a:stretch>
            <a:fillRect/>
          </a:stretch>
        </p:blipFill>
        <p:spPr bwMode="auto">
          <a:xfrm>
            <a:off x="76200" y="65172"/>
            <a:ext cx="1066800" cy="1059782"/>
          </a:xfrm>
          <a:prstGeom prst="rect">
            <a:avLst/>
          </a:prstGeom>
          <a:noFill/>
          <a:ln w="9525">
            <a:noFill/>
            <a:miter lim="800000"/>
            <a:headEnd/>
            <a:tailEnd/>
          </a:ln>
        </p:spPr>
      </p:pic>
      <p:sp>
        <p:nvSpPr>
          <p:cNvPr id="8" name="Title 1">
            <a:extLst>
              <a:ext uri="{FF2B5EF4-FFF2-40B4-BE49-F238E27FC236}">
                <a16:creationId xmlns:a16="http://schemas.microsoft.com/office/drawing/2014/main" id="{FE82ED4A-596E-4700-B97A-834CDF7D3A21}"/>
              </a:ext>
            </a:extLst>
          </p:cNvPr>
          <p:cNvSpPr>
            <a:spLocks noGrp="1"/>
          </p:cNvSpPr>
          <p:nvPr>
            <p:ph type="title"/>
          </p:nvPr>
        </p:nvSpPr>
        <p:spPr>
          <a:xfrm>
            <a:off x="990600" y="169039"/>
            <a:ext cx="6686550" cy="808919"/>
          </a:xfrm>
        </p:spPr>
        <p:txBody>
          <a:bodyPr>
            <a:normAutofit/>
          </a:bodyPr>
          <a:lstStyle/>
          <a:p>
            <a:pPr algn="ctr"/>
            <a:r>
              <a:rPr lang="en-US" sz="4400" dirty="0">
                <a:solidFill>
                  <a:srgbClr val="C00000"/>
                </a:solidFill>
                <a:latin typeface="Times New Roman" charset="0"/>
                <a:ea typeface="Times New Roman" charset="0"/>
                <a:cs typeface="Times New Roman" charset="0"/>
              </a:rPr>
              <a:t>Weights</a:t>
            </a:r>
          </a:p>
        </p:txBody>
      </p:sp>
      <p:graphicFrame>
        <p:nvGraphicFramePr>
          <p:cNvPr id="9" name="Content Placeholder 6">
            <a:extLst>
              <a:ext uri="{FF2B5EF4-FFF2-40B4-BE49-F238E27FC236}">
                <a16:creationId xmlns:a16="http://schemas.microsoft.com/office/drawing/2014/main" id="{221E6846-28C2-4957-AB20-AC41911D1237}"/>
              </a:ext>
            </a:extLst>
          </p:cNvPr>
          <p:cNvGraphicFramePr>
            <a:graphicFrameLocks noGrp="1"/>
          </p:cNvGraphicFramePr>
          <p:nvPr>
            <p:ph idx="1"/>
            <p:extLst>
              <p:ext uri="{D42A27DB-BD31-4B8C-83A1-F6EECF244321}">
                <p14:modId xmlns:p14="http://schemas.microsoft.com/office/powerpoint/2010/main" val="2684001500"/>
              </p:ext>
            </p:extLst>
          </p:nvPr>
        </p:nvGraphicFramePr>
        <p:xfrm>
          <a:off x="540913" y="1081824"/>
          <a:ext cx="8755487" cy="36965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grpSp>
        <p:nvGrpSpPr>
          <p:cNvPr id="5" name="Diagram group">
            <a:extLst>
              <a:ext uri="{FF2B5EF4-FFF2-40B4-BE49-F238E27FC236}">
                <a16:creationId xmlns:a16="http://schemas.microsoft.com/office/drawing/2014/main" id="{159F9D22-B6A0-4A90-9E14-B0058595C61A}"/>
              </a:ext>
            </a:extLst>
          </p:cNvPr>
          <p:cNvGrpSpPr/>
          <p:nvPr/>
        </p:nvGrpSpPr>
        <p:grpSpPr>
          <a:xfrm>
            <a:off x="381000" y="1153882"/>
            <a:ext cx="8549638" cy="503468"/>
            <a:chOff x="3" y="150790"/>
            <a:chExt cx="10698476" cy="2064472"/>
          </a:xfrm>
          <a:scene3d>
            <a:camera prst="perspectiveRelaxed">
              <a:rot lat="12000" lon="6000" rev="18000"/>
            </a:camera>
            <a:lightRig rig="soft" dir="t"/>
            <a:backdrop>
              <a:anchor x="0" y="0" z="-210000"/>
              <a:norm dx="0" dy="0" dz="914400"/>
              <a:up dx="0" dy="914400" dz="0"/>
            </a:backdrop>
          </a:scene3d>
        </p:grpSpPr>
        <p:grpSp>
          <p:nvGrpSpPr>
            <p:cNvPr id="6" name="Group 5">
              <a:extLst>
                <a:ext uri="{FF2B5EF4-FFF2-40B4-BE49-F238E27FC236}">
                  <a16:creationId xmlns:a16="http://schemas.microsoft.com/office/drawing/2014/main" id="{8EE8F00A-BCFE-4DC4-AA67-8ED9319170D6}"/>
                </a:ext>
              </a:extLst>
            </p:cNvPr>
            <p:cNvGrpSpPr/>
            <p:nvPr/>
          </p:nvGrpSpPr>
          <p:grpSpPr>
            <a:xfrm>
              <a:off x="3" y="150790"/>
              <a:ext cx="10698476" cy="2064472"/>
              <a:chOff x="3" y="150790"/>
              <a:chExt cx="10698476" cy="2064472"/>
            </a:xfrm>
            <a:scene3d>
              <a:camera prst="perspectiveRelaxed">
                <a:rot lat="12000" lon="6000" rev="18000"/>
              </a:camera>
              <a:lightRig rig="soft" dir="t"/>
              <a:backdrop>
                <a:anchor x="0" y="0" z="-210000"/>
                <a:norm dx="0" dy="0" dz="914400"/>
                <a:up dx="0" dy="914400" dz="0"/>
              </a:backdrop>
            </a:scene3d>
          </p:grpSpPr>
          <p:sp>
            <p:nvSpPr>
              <p:cNvPr id="9" name="Rectangle: Top Corners Rounded 8">
                <a:extLst>
                  <a:ext uri="{FF2B5EF4-FFF2-40B4-BE49-F238E27FC236}">
                    <a16:creationId xmlns:a16="http://schemas.microsoft.com/office/drawing/2014/main" id="{D6156648-0457-46FD-94DE-828C5E72AB27}"/>
                  </a:ext>
                </a:extLst>
              </p:cNvPr>
              <p:cNvSpPr/>
              <p:nvPr/>
            </p:nvSpPr>
            <p:spPr>
              <a:xfrm>
                <a:off x="3" y="150790"/>
                <a:ext cx="10698476" cy="2064472"/>
              </a:xfrm>
              <a:prstGeom prst="round2SameRect">
                <a:avLst/>
              </a:prstGeom>
              <a:sp3d extrusionH="152250" prstMaterial="matte">
                <a:bevelT w="165100" prst="coolSlant"/>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10" name="Rectangle: Top Corners Rounded 4">
                <a:extLst>
                  <a:ext uri="{FF2B5EF4-FFF2-40B4-BE49-F238E27FC236}">
                    <a16:creationId xmlns:a16="http://schemas.microsoft.com/office/drawing/2014/main" id="{1CCE2180-0606-4135-AE0F-86D7229C8FF4}"/>
                  </a:ext>
                </a:extLst>
              </p:cNvPr>
              <p:cNvSpPr txBox="1"/>
              <p:nvPr/>
            </p:nvSpPr>
            <p:spPr>
              <a:xfrm>
                <a:off x="100782" y="251569"/>
                <a:ext cx="10496918" cy="196369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7640" tIns="55880" rIns="167640" bIns="55880" numCol="1" spcCol="1270" anchor="ctr" anchorCtr="0">
                <a:noAutofit/>
                <a:sp3d extrusionH="28000" prstMaterial="matte"/>
              </a:bodyPr>
              <a:lstStyle/>
              <a:p>
                <a:pPr marL="0" lvl="0" indent="0" algn="ctr" defTabSz="1955800" rtl="0">
                  <a:lnSpc>
                    <a:spcPct val="90000"/>
                  </a:lnSpc>
                  <a:spcBef>
                    <a:spcPct val="0"/>
                  </a:spcBef>
                  <a:spcAft>
                    <a:spcPct val="35000"/>
                  </a:spcAft>
                  <a:buNone/>
                </a:pPr>
                <a:r>
                  <a:rPr lang="en-US" sz="2400" kern="1200" dirty="0"/>
                  <a:t>AI and Deep Learning Skilling and Research</a:t>
                </a:r>
                <a:endParaRPr lang="en-IN" sz="4400" kern="1200" dirty="0"/>
              </a:p>
            </p:txBody>
          </p:sp>
        </p:grpSp>
      </p:grpSp>
      <p:pic>
        <p:nvPicPr>
          <p:cNvPr id="11" name="Picture 10">
            <a:extLst>
              <a:ext uri="{FF2B5EF4-FFF2-40B4-BE49-F238E27FC236}">
                <a16:creationId xmlns:a16="http://schemas.microsoft.com/office/drawing/2014/main" id="{83053DEC-6522-4D70-9CFC-84B628A85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1733550"/>
            <a:ext cx="3886200" cy="2931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9" name="Picture 8">
            <a:extLst>
              <a:ext uri="{FF2B5EF4-FFF2-40B4-BE49-F238E27FC236}">
                <a16:creationId xmlns:a16="http://schemas.microsoft.com/office/drawing/2014/main" id="{C38F1911-0959-45C8-BEFD-2D99201B2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628" y="1075562"/>
            <a:ext cx="1376172" cy="1496188"/>
          </a:xfrm>
          <a:prstGeom prst="rect">
            <a:avLst/>
          </a:prstGeom>
        </p:spPr>
      </p:pic>
      <p:sp>
        <p:nvSpPr>
          <p:cNvPr id="11" name="Title 1">
            <a:extLst>
              <a:ext uri="{FF2B5EF4-FFF2-40B4-BE49-F238E27FC236}">
                <a16:creationId xmlns:a16="http://schemas.microsoft.com/office/drawing/2014/main" id="{B80E750A-8E60-4557-83AD-C2F7CDDAD679}"/>
              </a:ext>
            </a:extLst>
          </p:cNvPr>
          <p:cNvSpPr>
            <a:spLocks noGrp="1"/>
          </p:cNvSpPr>
          <p:nvPr>
            <p:ph type="title"/>
          </p:nvPr>
        </p:nvSpPr>
        <p:spPr>
          <a:xfrm>
            <a:off x="990600" y="74853"/>
            <a:ext cx="10515600" cy="1325563"/>
          </a:xfrm>
        </p:spPr>
        <p:txBody>
          <a:bodyPr/>
          <a:lstStyle/>
          <a:p>
            <a:r>
              <a:rPr lang="en-US" dirty="0"/>
              <a:t>Prerequisites</a:t>
            </a:r>
            <a:endParaRPr lang="en-IN" dirty="0"/>
          </a:p>
        </p:txBody>
      </p:sp>
      <p:graphicFrame>
        <p:nvGraphicFramePr>
          <p:cNvPr id="12" name="Diagram 11">
            <a:extLst>
              <a:ext uri="{FF2B5EF4-FFF2-40B4-BE49-F238E27FC236}">
                <a16:creationId xmlns:a16="http://schemas.microsoft.com/office/drawing/2014/main" id="{413B5898-C49F-4F39-BA59-3D458D0067AA}"/>
              </a:ext>
            </a:extLst>
          </p:cNvPr>
          <p:cNvGraphicFramePr/>
          <p:nvPr>
            <p:extLst>
              <p:ext uri="{D42A27DB-BD31-4B8C-83A1-F6EECF244321}">
                <p14:modId xmlns:p14="http://schemas.microsoft.com/office/powerpoint/2010/main" val="1497952182"/>
              </p:ext>
            </p:extLst>
          </p:nvPr>
        </p:nvGraphicFramePr>
        <p:xfrm>
          <a:off x="1249681" y="1417638"/>
          <a:ext cx="6979920" cy="3211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Content Placeholder 5">
            <a:extLst>
              <a:ext uri="{FF2B5EF4-FFF2-40B4-BE49-F238E27FC236}">
                <a16:creationId xmlns:a16="http://schemas.microsoft.com/office/drawing/2014/main" id="{9F2FB85A-9EA5-4A39-A9E1-8E9A3F1D3351}"/>
              </a:ext>
            </a:extLst>
          </p:cNvPr>
          <p:cNvSpPr>
            <a:spLocks noGrp="1"/>
          </p:cNvSpPr>
          <p:nvPr>
            <p:ph idx="1"/>
          </p:nvPr>
        </p:nvSpPr>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3"/>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4"/>
          <a:srcRect/>
          <a:stretch>
            <a:fillRect/>
          </a:stretch>
        </p:blipFill>
        <p:spPr bwMode="auto">
          <a:xfrm>
            <a:off x="76200" y="65172"/>
            <a:ext cx="1066800" cy="1059782"/>
          </a:xfrm>
          <a:prstGeom prst="rect">
            <a:avLst/>
          </a:prstGeom>
          <a:noFill/>
          <a:ln w="9525">
            <a:noFill/>
            <a:miter lim="800000"/>
            <a:headEnd/>
            <a:tailEnd/>
          </a:ln>
        </p:spPr>
      </p:pic>
      <p:sp>
        <p:nvSpPr>
          <p:cNvPr id="9" name="TextBox 8">
            <a:extLst>
              <a:ext uri="{FF2B5EF4-FFF2-40B4-BE49-F238E27FC236}">
                <a16:creationId xmlns:a16="http://schemas.microsoft.com/office/drawing/2014/main" id="{DDE2745F-13DC-4876-A41C-14A7736D33E7}"/>
              </a:ext>
            </a:extLst>
          </p:cNvPr>
          <p:cNvSpPr txBox="1"/>
          <p:nvPr/>
        </p:nvSpPr>
        <p:spPr>
          <a:xfrm>
            <a:off x="1941689" y="302675"/>
            <a:ext cx="5260622" cy="584775"/>
          </a:xfrm>
          <a:prstGeom prst="rect">
            <a:avLst/>
          </a:prstGeom>
          <a:noFill/>
        </p:spPr>
        <p:txBody>
          <a:bodyPr wrap="square">
            <a:spAutoFit/>
          </a:bodyPr>
          <a:lstStyle/>
          <a:p>
            <a:r>
              <a:rPr lang="en-US" sz="3200" b="1" dirty="0"/>
              <a:t>Motivation for the future</a:t>
            </a:r>
            <a:endParaRPr lang="en-IN" sz="3200" b="1" dirty="0"/>
          </a:p>
        </p:txBody>
      </p:sp>
      <p:graphicFrame>
        <p:nvGraphicFramePr>
          <p:cNvPr id="10" name="Content Placeholder 8">
            <a:extLst>
              <a:ext uri="{FF2B5EF4-FFF2-40B4-BE49-F238E27FC236}">
                <a16:creationId xmlns:a16="http://schemas.microsoft.com/office/drawing/2014/main" id="{E6A5C168-68AC-44E1-A5AA-0C37E9E687DB}"/>
              </a:ext>
            </a:extLst>
          </p:cNvPr>
          <p:cNvGraphicFramePr>
            <a:graphicFrameLocks noGrp="1"/>
          </p:cNvGraphicFramePr>
          <p:nvPr>
            <p:ph idx="1"/>
            <p:extLst>
              <p:ext uri="{D42A27DB-BD31-4B8C-83A1-F6EECF244321}">
                <p14:modId xmlns:p14="http://schemas.microsoft.com/office/powerpoint/2010/main" val="158377056"/>
              </p:ext>
            </p:extLst>
          </p:nvPr>
        </p:nvGraphicFramePr>
        <p:xfrm>
          <a:off x="914400" y="887450"/>
          <a:ext cx="7772400" cy="45259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10" name="Title 1">
            <a:extLst>
              <a:ext uri="{FF2B5EF4-FFF2-40B4-BE49-F238E27FC236}">
                <a16:creationId xmlns:a16="http://schemas.microsoft.com/office/drawing/2014/main" id="{0F76EAC6-4806-4AC0-B3CB-5B613C9CB374}"/>
              </a:ext>
            </a:extLst>
          </p:cNvPr>
          <p:cNvSpPr>
            <a:spLocks noGrp="1"/>
          </p:cNvSpPr>
          <p:nvPr>
            <p:ph type="title"/>
          </p:nvPr>
        </p:nvSpPr>
        <p:spPr>
          <a:xfrm>
            <a:off x="838200" y="365126"/>
            <a:ext cx="8219008" cy="885968"/>
          </a:xfrm>
        </p:spPr>
        <p:txBody>
          <a:bodyPr/>
          <a:lstStyle/>
          <a:p>
            <a:r>
              <a:rPr lang="en-US" dirty="0"/>
              <a:t>Objectives and Outcomes </a:t>
            </a:r>
            <a:endParaRPr lang="en-IN" dirty="0"/>
          </a:p>
        </p:txBody>
      </p:sp>
      <p:graphicFrame>
        <p:nvGraphicFramePr>
          <p:cNvPr id="11" name="Content Placeholder 7">
            <a:extLst>
              <a:ext uri="{FF2B5EF4-FFF2-40B4-BE49-F238E27FC236}">
                <a16:creationId xmlns:a16="http://schemas.microsoft.com/office/drawing/2014/main" id="{53ACB102-1EA4-498C-B047-5FD83AFBDA60}"/>
              </a:ext>
            </a:extLst>
          </p:cNvPr>
          <p:cNvGraphicFramePr>
            <a:graphicFrameLocks noGrp="1"/>
          </p:cNvGraphicFramePr>
          <p:nvPr>
            <p:ph idx="1"/>
            <p:extLst>
              <p:ext uri="{D42A27DB-BD31-4B8C-83A1-F6EECF244321}">
                <p14:modId xmlns:p14="http://schemas.microsoft.com/office/powerpoint/2010/main" val="3855979727"/>
              </p:ext>
            </p:extLst>
          </p:nvPr>
        </p:nvGraphicFramePr>
        <p:xfrm>
          <a:off x="1066800" y="1299328"/>
          <a:ext cx="7718720" cy="30250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8"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9" name="TextBox 8">
            <a:extLst>
              <a:ext uri="{FF2B5EF4-FFF2-40B4-BE49-F238E27FC236}">
                <a16:creationId xmlns:a16="http://schemas.microsoft.com/office/drawing/2014/main" id="{3D2703F7-95CE-4ACF-993A-2CDA8C606935}"/>
              </a:ext>
            </a:extLst>
          </p:cNvPr>
          <p:cNvSpPr txBox="1"/>
          <p:nvPr/>
        </p:nvSpPr>
        <p:spPr>
          <a:xfrm>
            <a:off x="2281990" y="218502"/>
            <a:ext cx="4580020" cy="584775"/>
          </a:xfrm>
          <a:prstGeom prst="rect">
            <a:avLst/>
          </a:prstGeom>
          <a:noFill/>
        </p:spPr>
        <p:txBody>
          <a:bodyPr wrap="square">
            <a:spAutoFit/>
          </a:bodyPr>
          <a:lstStyle/>
          <a:p>
            <a:r>
              <a:rPr lang="en-US" sz="3200" b="1" dirty="0"/>
              <a:t>Course Coverage</a:t>
            </a:r>
            <a:endParaRPr lang="en-IN" sz="3200" b="1" dirty="0"/>
          </a:p>
        </p:txBody>
      </p:sp>
      <p:graphicFrame>
        <p:nvGraphicFramePr>
          <p:cNvPr id="10" name="Content Placeholder 7">
            <a:extLst>
              <a:ext uri="{FF2B5EF4-FFF2-40B4-BE49-F238E27FC236}">
                <a16:creationId xmlns:a16="http://schemas.microsoft.com/office/drawing/2014/main" id="{831F7B5E-7FF4-4A32-BAEC-FF4063351EF0}"/>
              </a:ext>
            </a:extLst>
          </p:cNvPr>
          <p:cNvGraphicFramePr>
            <a:graphicFrameLocks noGrp="1"/>
          </p:cNvGraphicFramePr>
          <p:nvPr>
            <p:ph idx="1"/>
            <p:extLst>
              <p:ext uri="{D42A27DB-BD31-4B8C-83A1-F6EECF244321}">
                <p14:modId xmlns:p14="http://schemas.microsoft.com/office/powerpoint/2010/main" val="3726363352"/>
              </p:ext>
            </p:extLst>
          </p:nvPr>
        </p:nvGraphicFramePr>
        <p:xfrm>
          <a:off x="1143000" y="1124954"/>
          <a:ext cx="7376160" cy="3028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251222"/>
          </a:xfrm>
        </p:spPr>
        <p:txBody>
          <a:bodyPr>
            <a:noAutofit/>
          </a:bodyPr>
          <a:lstStyle/>
          <a:p>
            <a:br>
              <a:rPr lang="en-US" sz="3200" dirty="0"/>
            </a:br>
            <a:br>
              <a:rPr lang="en-US" sz="3200" b="1" dirty="0"/>
            </a:br>
            <a:endParaRPr lang="en-US" sz="3200" dirty="0"/>
          </a:p>
        </p:txBody>
      </p:sp>
      <p:pic>
        <p:nvPicPr>
          <p:cNvPr id="7" name="Picture 6"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pic>
        <p:nvPicPr>
          <p:cNvPr id="9"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
        <p:nvSpPr>
          <p:cNvPr id="13" name="Title 1">
            <a:extLst>
              <a:ext uri="{FF2B5EF4-FFF2-40B4-BE49-F238E27FC236}">
                <a16:creationId xmlns:a16="http://schemas.microsoft.com/office/drawing/2014/main" id="{DF7C7252-B792-4392-A750-82C0E64958EC}"/>
              </a:ext>
            </a:extLst>
          </p:cNvPr>
          <p:cNvSpPr txBox="1">
            <a:spLocks noChangeAspect="1"/>
          </p:cNvSpPr>
          <p:nvPr/>
        </p:nvSpPr>
        <p:spPr>
          <a:xfrm>
            <a:off x="838200" y="365125"/>
            <a:ext cx="10515600" cy="1325563"/>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a:t>References and Resources</a:t>
            </a:r>
            <a:endParaRPr lang="en-US" sz="4320" dirty="0">
              <a:solidFill>
                <a:srgbClr val="C00000"/>
              </a:solidFill>
            </a:endParaRPr>
          </a:p>
        </p:txBody>
      </p:sp>
      <p:graphicFrame>
        <p:nvGraphicFramePr>
          <p:cNvPr id="14" name="Content Placeholder 8">
            <a:extLst>
              <a:ext uri="{FF2B5EF4-FFF2-40B4-BE49-F238E27FC236}">
                <a16:creationId xmlns:a16="http://schemas.microsoft.com/office/drawing/2014/main" id="{9EED42B1-6FCD-43AD-B076-A3B73AE5BB5B}"/>
              </a:ext>
            </a:extLst>
          </p:cNvPr>
          <p:cNvGraphicFramePr>
            <a:graphicFrameLocks noGrp="1"/>
          </p:cNvGraphicFramePr>
          <p:nvPr>
            <p:ph idx="1"/>
            <p:extLst>
              <p:ext uri="{D42A27DB-BD31-4B8C-83A1-F6EECF244321}">
                <p14:modId xmlns:p14="http://schemas.microsoft.com/office/powerpoint/2010/main" val="4271271468"/>
              </p:ext>
            </p:extLst>
          </p:nvPr>
        </p:nvGraphicFramePr>
        <p:xfrm>
          <a:off x="850232" y="1342312"/>
          <a:ext cx="7925972" cy="31781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 descr="File:C-DAC LogoTransp.png - Wikipedia"/>
          <p:cNvPicPr>
            <a:picLocks noChangeAspect="1" noChangeArrowheads="1"/>
          </p:cNvPicPr>
          <p:nvPr/>
        </p:nvPicPr>
        <p:blipFill>
          <a:blip r:embed="rId2"/>
          <a:srcRect/>
          <a:stretch>
            <a:fillRect/>
          </a:stretch>
        </p:blipFill>
        <p:spPr bwMode="auto">
          <a:xfrm>
            <a:off x="7677150" y="38100"/>
            <a:ext cx="1390650" cy="1009650"/>
          </a:xfrm>
          <a:prstGeom prst="rect">
            <a:avLst/>
          </a:prstGeom>
          <a:noFill/>
          <a:ln w="9525">
            <a:noFill/>
            <a:miter lim="800000"/>
            <a:headEnd/>
            <a:tailEnd/>
          </a:ln>
        </p:spPr>
      </p:pic>
      <p:pic>
        <p:nvPicPr>
          <p:cNvPr id="102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10" name="Picture 9" descr="A screenshot of a cell phone&#10;&#10;Description generated with very high confidence">
            <a:extLst>
              <a:ext uri="{FF2B5EF4-FFF2-40B4-BE49-F238E27FC236}">
                <a16:creationId xmlns:a16="http://schemas.microsoft.com/office/drawing/2014/main" id="{81E3F0C0-7F10-42E3-B52C-C1F63E8B0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154" y="819150"/>
            <a:ext cx="6299691" cy="37955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0A097DE78448BA6DFD5D0AEC0127" ma:contentTypeVersion="16" ma:contentTypeDescription="Create a new document." ma:contentTypeScope="" ma:versionID="41d01d8641192e1dca331147caddeb7a">
  <xsd:schema xmlns:xsd="http://www.w3.org/2001/XMLSchema" xmlns:xs="http://www.w3.org/2001/XMLSchema" xmlns:p="http://schemas.microsoft.com/office/2006/metadata/properties" xmlns:ns2="3a48d65c-488b-40f3-bfca-8ec0544224e8" xmlns:ns3="0f0b5f46-0ea9-40f4-a01f-2a01ec9df389" targetNamespace="http://schemas.microsoft.com/office/2006/metadata/properties" ma:root="true" ma:fieldsID="200903985babee7f086101c83a44a20a" ns2:_="" ns3:_="">
    <xsd:import namespace="3a48d65c-488b-40f3-bfca-8ec0544224e8"/>
    <xsd:import namespace="0f0b5f46-0ea9-40f4-a01f-2a01ec9df3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48d65c-488b-40f3-bfca-8ec054422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0b5f46-0ea9-40f4-a01f-2a01ec9df389"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f8d81c9-d777-4229-9c17-0475d51dc10a}" ma:internalName="TaxCatchAll" ma:showField="CatchAllData" ma:web="0f0b5f46-0ea9-40f4-a01f-2a01ec9df38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0CF13-089C-414F-96B6-7CC382605333}"/>
</file>

<file path=customXml/itemProps2.xml><?xml version="1.0" encoding="utf-8"?>
<ds:datastoreItem xmlns:ds="http://schemas.openxmlformats.org/officeDocument/2006/customXml" ds:itemID="{7E64B76B-0162-4DF3-87AC-5F8BCC9A184A}"/>
</file>

<file path=docProps/app.xml><?xml version="1.0" encoding="utf-8"?>
<Properties xmlns="http://schemas.openxmlformats.org/officeDocument/2006/extended-properties" xmlns:vt="http://schemas.openxmlformats.org/officeDocument/2006/docPropsVTypes">
  <Template>Concourse</Template>
  <TotalTime>7413</TotalTime>
  <Words>828</Words>
  <Application>Microsoft Office PowerPoint</Application>
  <PresentationFormat>On-screen Show (16:9)</PresentationFormat>
  <Paragraphs>82</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Lucida Sans Unicode</vt:lpstr>
      <vt:lpstr>Times New Roman</vt:lpstr>
      <vt:lpstr>Verdana</vt:lpstr>
      <vt:lpstr>Wingdings 2</vt:lpstr>
      <vt:lpstr>Wingdings 3</vt:lpstr>
      <vt:lpstr>Concourse</vt:lpstr>
      <vt:lpstr>       </vt:lpstr>
      <vt:lpstr>PowerPoint Presentation</vt:lpstr>
      <vt:lpstr>PowerPoint Presentation</vt:lpstr>
      <vt:lpstr>Prerequisites</vt:lpstr>
      <vt:lpstr>PowerPoint Presentation</vt:lpstr>
      <vt:lpstr>Objectives and Outcomes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Essential Tools</vt:lpstr>
      <vt:lpstr>PowerPoint Presentation</vt:lpstr>
      <vt:lpstr>PowerPoint Presentation</vt:lpstr>
      <vt:lpstr>Features</vt:lpstr>
      <vt:lpstr>Weights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 noida</dc:creator>
  <cp:lastModifiedBy>Suneet Kumar Gupta</cp:lastModifiedBy>
  <cp:revision>555</cp:revision>
  <dcterms:created xsi:type="dcterms:W3CDTF">2020-10-07T12:27:13Z</dcterms:created>
  <dcterms:modified xsi:type="dcterms:W3CDTF">2022-07-06T03:39:35Z</dcterms:modified>
</cp:coreProperties>
</file>