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5070-0808-AE53-36C3-B7833C11D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8185-DD4D-55AD-80F1-F0EA4BABD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AF24-EA87-B85C-15C9-55CE962D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C67C-A17E-1157-EA8C-B88680C6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1C50-F20B-71FA-6C6E-9CD7C99F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63D0-5177-9243-470A-2D519F3E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1B7BB-6E68-C228-C4A6-02DA355E4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DCD6-333D-D0F3-14CD-D007BD4E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B50C-ED33-D7BC-2492-D01AB045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7939-98C5-0184-CD9E-AFAE4231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9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E9731-43CC-B3A6-F340-D7329560E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3819C-58C5-26E4-9853-88DAFEB41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F8DB-D07D-D89E-11CF-0D7E5B63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D31D-E06E-D4AC-CA41-753BCEB6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17FC-1672-9C6B-061D-A92DD171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37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385F-EFA2-BC42-F127-B3D14338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6320-223C-17AA-2CF7-2009E3D2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E6DA-0BBA-FDF8-1421-125973CB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1022-0E97-7667-D332-18AB6424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D322-5255-D5F3-0E2C-92742849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B219-989E-432F-DBCE-92451563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5858-F94D-3CD9-9469-2868E49C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676F-D174-5FDF-C7A1-6D8B1D93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E0B0-DB5B-17A7-A09A-C44919B3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D210-E275-3520-EDF0-920CD253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8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BA5F-757D-8175-D79E-80E39FC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B281-9AEE-DBEC-E780-4F35D3F9D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3A881-DC71-5AD7-66AE-ADCF13D4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575ED-D6BE-E337-8082-D860CB1B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264C-97F0-5106-D849-7159B7F1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E175-3568-E3EA-6F93-E2F8D651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8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761A-C06E-DE17-4D02-38209594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7A65F-7218-E833-0D84-8864E5170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C57C6-2E58-CF53-0BB2-6DB1121F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8FA4B-E8F2-3C39-725A-C2E893065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09DFC-F513-A35B-9438-059D58074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48438-9636-1E9A-ABB4-0968B297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20ACF-07D3-14C3-C907-72480608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F4E74-935E-1DF2-B795-09D0919D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7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6C93-15B5-92C5-84CB-D81A59E7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0EDC7-EA19-C136-650E-1D5C6BD9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EF8A5-98E3-03D1-A90F-64E1F869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B550-8BFC-32D7-8577-9A53B275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7CF37-202C-8FA4-744C-333D8E89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E6701-21A8-757A-8E94-715B5C41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E81C9-0760-F60C-1601-9431875B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62D6-22B5-0728-18AD-13CD4A43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AA79-C2A6-B8E4-E289-E244100A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D09DD-98D0-A419-AAC1-087397EF8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6FCF-A7AA-CAFC-8F90-423491D9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A1553-D76A-3FEE-7D47-98EBF9A9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5938A-61AE-D2B2-1860-C9D9431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8544-0E95-AE57-EADF-85F2177B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3B8F5-B150-589E-621C-3C7011524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EF96C-4514-E918-30AD-AA33C1BF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0A2D5-79C7-C96D-5D21-1016D900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178CF-FBA4-BB0C-0D78-608CB484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67245-5532-D389-685F-C8A83993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3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9A3E5-3E45-50A9-363B-BBA52DFB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9FFF-DB2E-2306-F7A1-3A48C21D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99CF-B93B-F183-5E57-6539A1025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26989-E7D2-476B-9139-F78B3E4AA4D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8627-987B-222E-71BC-3EAB3F1A8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C648-248F-23CB-1FA5-A02706245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D7990-0E79-4426-966A-5F2E9EA49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3D21-86E8-DC46-99F0-811D834BD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Hotel Table Reservation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195A8-0908-E550-1E9D-25C458492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63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A2322-1F5F-80BD-DE1B-40F83289BD83}"/>
              </a:ext>
            </a:extLst>
          </p:cNvPr>
          <p:cNvSpPr txBox="1"/>
          <p:nvPr/>
        </p:nvSpPr>
        <p:spPr>
          <a:xfrm>
            <a:off x="762000" y="805543"/>
            <a:ext cx="10668000" cy="545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Hotel Table Reservation as a web application focused primarily on backend development. The system should allow users to search for available tables by selecting a date, time slot, and number of guests, and view available table details including table number, seating capacity, and availability. Users should be able to book a table by providing their name, guest count, desired date and time, and optionally pre-order food items. The billing logic should apply only when food is pre-ordered: the total bill should include the sum of food item prices, a 5% service charge, and 18% GST on the food total. If no food is pre-ordered, the reservation remains free with no charges. Upon booking, the system should display a confirmation summary showing the table details, reservation time, guest count, pre-ordered food summary (if any), and a full breakdown of charges including GST, service charge, and final payable amount.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7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35BA7-EAA1-CDBA-3F78-B30DAA44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66057"/>
            <a:ext cx="7413171" cy="6106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F3FE9-00A2-3B4A-8C46-7F1DE4B30BC6}"/>
              </a:ext>
            </a:extLst>
          </p:cNvPr>
          <p:cNvSpPr txBox="1"/>
          <p:nvPr/>
        </p:nvSpPr>
        <p:spPr>
          <a:xfrm>
            <a:off x="1110343" y="359229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274833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Hotel Table Reservation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V, Harini</dc:creator>
  <cp:lastModifiedBy>V, Harini</cp:lastModifiedBy>
  <cp:revision>1</cp:revision>
  <dcterms:created xsi:type="dcterms:W3CDTF">2025-04-18T04:35:29Z</dcterms:created>
  <dcterms:modified xsi:type="dcterms:W3CDTF">2025-04-18T04:44:03Z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979fc8-5559-4f19-93ee-e28ca03d7638_Enabled">
    <vt:lpwstr>true</vt:lpwstr>
  </property>
  <property fmtid="{D5CDD505-2E9C-101B-9397-08002B2CF9AE}" pid="3" name="MSIP_Label_d0979fc8-5559-4f19-93ee-e28ca03d7638_SetDate">
    <vt:lpwstr>2025-04-18T04:44:01Z</vt:lpwstr>
  </property>
  <property fmtid="{D5CDD505-2E9C-101B-9397-08002B2CF9AE}" pid="4" name="MSIP_Label_d0979fc8-5559-4f19-93ee-e28ca03d7638_Method">
    <vt:lpwstr>Privileged</vt:lpwstr>
  </property>
  <property fmtid="{D5CDD505-2E9C-101B-9397-08002B2CF9AE}" pid="5" name="MSIP_Label_d0979fc8-5559-4f19-93ee-e28ca03d7638_Name">
    <vt:lpwstr>General Business Information (G)</vt:lpwstr>
  </property>
  <property fmtid="{D5CDD505-2E9C-101B-9397-08002B2CF9AE}" pid="6" name="MSIP_Label_d0979fc8-5559-4f19-93ee-e28ca03d7638_SiteId">
    <vt:lpwstr>906aefe9-76a7-4f65-b82d-5ec20775d5aa</vt:lpwstr>
  </property>
  <property fmtid="{D5CDD505-2E9C-101B-9397-08002B2CF9AE}" pid="7" name="MSIP_Label_d0979fc8-5559-4f19-93ee-e28ca03d7638_ActionId">
    <vt:lpwstr>fa91d051-cd81-45e8-86db-f9f3b72cdfa0</vt:lpwstr>
  </property>
  <property fmtid="{D5CDD505-2E9C-101B-9397-08002B2CF9AE}" pid="8" name="MSIP_Label_d0979fc8-5559-4f19-93ee-e28ca03d7638_ContentBits">
    <vt:lpwstr>0</vt:lpwstr>
  </property>
  <property fmtid="{D5CDD505-2E9C-101B-9397-08002B2CF9AE}" pid="9" name="MSIP_Label_d0979fc8-5559-4f19-93ee-e28ca03d7638_Tag">
    <vt:lpwstr>10, 0, 1, 1</vt:lpwstr>
  </property>
</Properties>
</file>