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61" r:id="rId3"/>
    <p:sldId id="256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A6125-38D8-4D45-9CB9-D1148491761E}" v="20" dt="2024-09-25T04:49:22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yan SIMKHADA" userId="25153c26-c0a9-42fd-b5cf-80d55f5886a8" providerId="ADAL" clId="{07F2F9D2-9609-4CC5-BD98-2260FF6C0553}"/>
    <pc:docChg chg="custSel addSld modSld sldOrd">
      <pc:chgData name="Abhiyan SIMKHADA" userId="25153c26-c0a9-42fd-b5cf-80d55f5886a8" providerId="ADAL" clId="{07F2F9D2-9609-4CC5-BD98-2260FF6C0553}" dt="2024-09-20T03:00:55.080" v="27" actId="403"/>
      <pc:docMkLst>
        <pc:docMk/>
      </pc:docMkLst>
      <pc:sldChg chg="ord">
        <pc:chgData name="Abhiyan SIMKHADA" userId="25153c26-c0a9-42fd-b5cf-80d55f5886a8" providerId="ADAL" clId="{07F2F9D2-9609-4CC5-BD98-2260FF6C0553}" dt="2024-09-20T02:48:59.256" v="2"/>
        <pc:sldMkLst>
          <pc:docMk/>
          <pc:sldMk cId="3875964631" sldId="256"/>
        </pc:sldMkLst>
      </pc:sldChg>
      <pc:sldChg chg="addSp modSp new mod">
        <pc:chgData name="Abhiyan SIMKHADA" userId="25153c26-c0a9-42fd-b5cf-80d55f5886a8" providerId="ADAL" clId="{07F2F9D2-9609-4CC5-BD98-2260FF6C0553}" dt="2024-09-20T03:00:27.955" v="23" actId="20577"/>
        <pc:sldMkLst>
          <pc:docMk/>
          <pc:sldMk cId="2207841687" sldId="260"/>
        </pc:sldMkLst>
        <pc:spChg chg="add mod">
          <ac:chgData name="Abhiyan SIMKHADA" userId="25153c26-c0a9-42fd-b5cf-80d55f5886a8" providerId="ADAL" clId="{07F2F9D2-9609-4CC5-BD98-2260FF6C0553}" dt="2024-09-20T03:00:27.955" v="23" actId="20577"/>
          <ac:spMkLst>
            <pc:docMk/>
            <pc:sldMk cId="2207841687" sldId="260"/>
            <ac:spMk id="2" creationId="{6F44EAAE-7267-A278-1E6F-277D3B8E00B3}"/>
          </ac:spMkLst>
        </pc:spChg>
      </pc:sldChg>
      <pc:sldChg chg="addSp modSp new mod">
        <pc:chgData name="Abhiyan SIMKHADA" userId="25153c26-c0a9-42fd-b5cf-80d55f5886a8" providerId="ADAL" clId="{07F2F9D2-9609-4CC5-BD98-2260FF6C0553}" dt="2024-09-20T03:00:55.080" v="27" actId="403"/>
        <pc:sldMkLst>
          <pc:docMk/>
          <pc:sldMk cId="3989972558" sldId="261"/>
        </pc:sldMkLst>
        <pc:spChg chg="add mod">
          <ac:chgData name="Abhiyan SIMKHADA" userId="25153c26-c0a9-42fd-b5cf-80d55f5886a8" providerId="ADAL" clId="{07F2F9D2-9609-4CC5-BD98-2260FF6C0553}" dt="2024-09-20T03:00:55.080" v="27" actId="403"/>
          <ac:spMkLst>
            <pc:docMk/>
            <pc:sldMk cId="3989972558" sldId="261"/>
            <ac:spMk id="2" creationId="{0142B4D2-F99E-671C-439A-7AD90689D286}"/>
          </ac:spMkLst>
        </pc:spChg>
      </pc:sldChg>
      <pc:sldChg chg="modSp new mod">
        <pc:chgData name="Abhiyan SIMKHADA" userId="25153c26-c0a9-42fd-b5cf-80d55f5886a8" providerId="ADAL" clId="{07F2F9D2-9609-4CC5-BD98-2260FF6C0553}" dt="2024-09-20T02:57:03.019" v="16"/>
        <pc:sldMkLst>
          <pc:docMk/>
          <pc:sldMk cId="488202138" sldId="262"/>
        </pc:sldMkLst>
        <pc:spChg chg="mod">
          <ac:chgData name="Abhiyan SIMKHADA" userId="25153c26-c0a9-42fd-b5cf-80d55f5886a8" providerId="ADAL" clId="{07F2F9D2-9609-4CC5-BD98-2260FF6C0553}" dt="2024-09-20T02:57:03.019" v="16"/>
          <ac:spMkLst>
            <pc:docMk/>
            <pc:sldMk cId="488202138" sldId="262"/>
            <ac:spMk id="3" creationId="{4D79FB1A-FE8C-12C2-5978-C15D473232EC}"/>
          </ac:spMkLst>
        </pc:spChg>
      </pc:sldChg>
    </pc:docChg>
  </pc:docChgLst>
  <pc:docChgLst>
    <pc:chgData name="Abhiyan SIMKHADA" userId="25153c26-c0a9-42fd-b5cf-80d55f5886a8" providerId="ADAL" clId="{B76A6125-38D8-4D45-9CB9-D1148491761E}"/>
    <pc:docChg chg="custSel modSld">
      <pc:chgData name="Abhiyan SIMKHADA" userId="25153c26-c0a9-42fd-b5cf-80d55f5886a8" providerId="ADAL" clId="{B76A6125-38D8-4D45-9CB9-D1148491761E}" dt="2024-09-25T04:49:46.538" v="25" actId="478"/>
      <pc:docMkLst>
        <pc:docMk/>
      </pc:docMkLst>
      <pc:sldChg chg="modSp mod">
        <pc:chgData name="Abhiyan SIMKHADA" userId="25153c26-c0a9-42fd-b5cf-80d55f5886a8" providerId="ADAL" clId="{B76A6125-38D8-4D45-9CB9-D1148491761E}" dt="2024-09-25T04:48:32.231" v="21"/>
        <pc:sldMkLst>
          <pc:docMk/>
          <pc:sldMk cId="1959267540" sldId="259"/>
        </pc:sldMkLst>
        <pc:spChg chg="mod">
          <ac:chgData name="Abhiyan SIMKHADA" userId="25153c26-c0a9-42fd-b5cf-80d55f5886a8" providerId="ADAL" clId="{B76A6125-38D8-4D45-9CB9-D1148491761E}" dt="2024-09-25T04:48:32.231" v="21"/>
          <ac:spMkLst>
            <pc:docMk/>
            <pc:sldMk cId="1959267540" sldId="259"/>
            <ac:spMk id="4" creationId="{9E5876D6-1109-AA1E-3676-6A3489BFEE40}"/>
          </ac:spMkLst>
        </pc:spChg>
      </pc:sldChg>
      <pc:sldChg chg="addSp modSp mod setBg">
        <pc:chgData name="Abhiyan SIMKHADA" userId="25153c26-c0a9-42fd-b5cf-80d55f5886a8" providerId="ADAL" clId="{B76A6125-38D8-4D45-9CB9-D1148491761E}" dt="2024-09-25T04:49:22.172" v="22" actId="1076"/>
        <pc:sldMkLst>
          <pc:docMk/>
          <pc:sldMk cId="2207841687" sldId="260"/>
        </pc:sldMkLst>
        <pc:spChg chg="mod">
          <ac:chgData name="Abhiyan SIMKHADA" userId="25153c26-c0a9-42fd-b5cf-80d55f5886a8" providerId="ADAL" clId="{B76A6125-38D8-4D45-9CB9-D1148491761E}" dt="2024-09-25T04:46:02.687" v="5" actId="26606"/>
          <ac:spMkLst>
            <pc:docMk/>
            <pc:sldMk cId="2207841687" sldId="260"/>
            <ac:spMk id="2" creationId="{6F44EAAE-7267-A278-1E6F-277D3B8E00B3}"/>
          </ac:spMkLst>
        </pc:spChg>
        <pc:spChg chg="add">
          <ac:chgData name="Abhiyan SIMKHADA" userId="25153c26-c0a9-42fd-b5cf-80d55f5886a8" providerId="ADAL" clId="{B76A6125-38D8-4D45-9CB9-D1148491761E}" dt="2024-09-25T04:46:02.687" v="5" actId="26606"/>
          <ac:spMkLst>
            <pc:docMk/>
            <pc:sldMk cId="2207841687" sldId="260"/>
            <ac:spMk id="1038" creationId="{9ACA6826-032C-4799-B079-15DB2A6CBD93}"/>
          </ac:spMkLst>
        </pc:spChg>
        <pc:grpChg chg="add">
          <ac:chgData name="Abhiyan SIMKHADA" userId="25153c26-c0a9-42fd-b5cf-80d55f5886a8" providerId="ADAL" clId="{B76A6125-38D8-4D45-9CB9-D1148491761E}" dt="2024-09-25T04:46:02.687" v="5" actId="26606"/>
          <ac:grpSpMkLst>
            <pc:docMk/>
            <pc:sldMk cId="2207841687" sldId="260"/>
            <ac:grpSpMk id="1031" creationId="{62CE031E-EE35-4AA7-9784-805093327786}"/>
          </ac:grpSpMkLst>
        </pc:grpChg>
        <pc:grpChg chg="add">
          <ac:chgData name="Abhiyan SIMKHADA" userId="25153c26-c0a9-42fd-b5cf-80d55f5886a8" providerId="ADAL" clId="{B76A6125-38D8-4D45-9CB9-D1148491761E}" dt="2024-09-25T04:46:02.687" v="5" actId="26606"/>
          <ac:grpSpMkLst>
            <pc:docMk/>
            <pc:sldMk cId="2207841687" sldId="260"/>
            <ac:grpSpMk id="1040" creationId="{DD58A807-BD0E-4B1D-A523-2F20E7FE2695}"/>
          </ac:grpSpMkLst>
        </pc:grpChg>
        <pc:picChg chg="add mod">
          <ac:chgData name="Abhiyan SIMKHADA" userId="25153c26-c0a9-42fd-b5cf-80d55f5886a8" providerId="ADAL" clId="{B76A6125-38D8-4D45-9CB9-D1148491761E}" dt="2024-09-25T04:49:22.172" v="22" actId="1076"/>
          <ac:picMkLst>
            <pc:docMk/>
            <pc:sldMk cId="2207841687" sldId="260"/>
            <ac:picMk id="1026" creationId="{C98D9503-A514-CC6F-B29C-9E73A4103569}"/>
          </ac:picMkLst>
        </pc:picChg>
      </pc:sldChg>
      <pc:sldChg chg="addSp modSp mod">
        <pc:chgData name="Abhiyan SIMKHADA" userId="25153c26-c0a9-42fd-b5cf-80d55f5886a8" providerId="ADAL" clId="{B76A6125-38D8-4D45-9CB9-D1148491761E}" dt="2024-09-25T04:47:57.637" v="19" actId="1076"/>
        <pc:sldMkLst>
          <pc:docMk/>
          <pc:sldMk cId="3989972558" sldId="261"/>
        </pc:sldMkLst>
        <pc:spChg chg="mod">
          <ac:chgData name="Abhiyan SIMKHADA" userId="25153c26-c0a9-42fd-b5cf-80d55f5886a8" providerId="ADAL" clId="{B76A6125-38D8-4D45-9CB9-D1148491761E}" dt="2024-09-25T04:47:33.710" v="15" actId="1076"/>
          <ac:spMkLst>
            <pc:docMk/>
            <pc:sldMk cId="3989972558" sldId="261"/>
            <ac:spMk id="2" creationId="{0142B4D2-F99E-671C-439A-7AD90689D286}"/>
          </ac:spMkLst>
        </pc:spChg>
        <pc:picChg chg="add mod">
          <ac:chgData name="Abhiyan SIMKHADA" userId="25153c26-c0a9-42fd-b5cf-80d55f5886a8" providerId="ADAL" clId="{B76A6125-38D8-4D45-9CB9-D1148491761E}" dt="2024-09-25T04:47:57.637" v="19" actId="1076"/>
          <ac:picMkLst>
            <pc:docMk/>
            <pc:sldMk cId="3989972558" sldId="261"/>
            <ac:picMk id="2050" creationId="{A7A78ADC-29DA-8CE4-027E-2D4453638716}"/>
          </ac:picMkLst>
        </pc:picChg>
      </pc:sldChg>
      <pc:sldChg chg="delSp modSp mod">
        <pc:chgData name="Abhiyan SIMKHADA" userId="25153c26-c0a9-42fd-b5cf-80d55f5886a8" providerId="ADAL" clId="{B76A6125-38D8-4D45-9CB9-D1148491761E}" dt="2024-09-25T04:49:46.538" v="25" actId="478"/>
        <pc:sldMkLst>
          <pc:docMk/>
          <pc:sldMk cId="488202138" sldId="262"/>
        </pc:sldMkLst>
        <pc:spChg chg="del mod">
          <ac:chgData name="Abhiyan SIMKHADA" userId="25153c26-c0a9-42fd-b5cf-80d55f5886a8" providerId="ADAL" clId="{B76A6125-38D8-4D45-9CB9-D1148491761E}" dt="2024-09-25T04:49:46.538" v="25" actId="478"/>
          <ac:spMkLst>
            <pc:docMk/>
            <pc:sldMk cId="488202138" sldId="262"/>
            <ac:spMk id="2" creationId="{BDD36234-E5B3-4BB3-A14E-ACFCDA8777FB}"/>
          </ac:spMkLst>
        </pc:spChg>
      </pc:sldChg>
    </pc:docChg>
  </pc:docChgLst>
  <pc:docChgLst>
    <pc:chgData name="Abhiyan SIMKHADA" userId="25153c26-c0a9-42fd-b5cf-80d55f5886a8" providerId="ADAL" clId="{94A73DDD-686A-47D1-8843-5CE9AAE20EA5}"/>
    <pc:docChg chg="undo redo custSel addSld delSld modSld">
      <pc:chgData name="Abhiyan SIMKHADA" userId="25153c26-c0a9-42fd-b5cf-80d55f5886a8" providerId="ADAL" clId="{94A73DDD-686A-47D1-8843-5CE9AAE20EA5}" dt="2024-09-12T14:18:28.652" v="3801" actId="20577"/>
      <pc:docMkLst>
        <pc:docMk/>
      </pc:docMkLst>
      <pc:sldChg chg="addSp modSp mod">
        <pc:chgData name="Abhiyan SIMKHADA" userId="25153c26-c0a9-42fd-b5cf-80d55f5886a8" providerId="ADAL" clId="{94A73DDD-686A-47D1-8843-5CE9AAE20EA5}" dt="2024-09-12T07:10:48.381" v="3674" actId="2711"/>
        <pc:sldMkLst>
          <pc:docMk/>
          <pc:sldMk cId="3875964631" sldId="256"/>
        </pc:sldMkLst>
        <pc:spChg chg="mod">
          <ac:chgData name="Abhiyan SIMKHADA" userId="25153c26-c0a9-42fd-b5cf-80d55f5886a8" providerId="ADAL" clId="{94A73DDD-686A-47D1-8843-5CE9AAE20EA5}" dt="2024-09-12T07:10:48.381" v="3674" actId="2711"/>
          <ac:spMkLst>
            <pc:docMk/>
            <pc:sldMk cId="3875964631" sldId="256"/>
            <ac:spMk id="3" creationId="{D0986E13-905B-668A-8C06-79A1469D129F}"/>
          </ac:spMkLst>
        </pc:spChg>
        <pc:graphicFrameChg chg="mod modGraphic">
          <ac:chgData name="Abhiyan SIMKHADA" userId="25153c26-c0a9-42fd-b5cf-80d55f5886a8" providerId="ADAL" clId="{94A73DDD-686A-47D1-8843-5CE9AAE20EA5}" dt="2024-09-12T04:14:57.796" v="141"/>
          <ac:graphicFrameMkLst>
            <pc:docMk/>
            <pc:sldMk cId="3875964631" sldId="256"/>
            <ac:graphicFrameMk id="4" creationId="{341A4B8E-1BF2-3192-3F97-1E53B5F85F58}"/>
          </ac:graphicFrameMkLst>
        </pc:graphicFrameChg>
        <pc:picChg chg="add mod">
          <ac:chgData name="Abhiyan SIMKHADA" userId="25153c26-c0a9-42fd-b5cf-80d55f5886a8" providerId="ADAL" clId="{94A73DDD-686A-47D1-8843-5CE9AAE20EA5}" dt="2024-09-12T04:15:09.156" v="142" actId="1076"/>
          <ac:picMkLst>
            <pc:docMk/>
            <pc:sldMk cId="3875964631" sldId="256"/>
            <ac:picMk id="1026" creationId="{EE0F8377-C0C2-C3CE-F25D-414160E007D1}"/>
          </ac:picMkLst>
        </pc:picChg>
      </pc:sldChg>
      <pc:sldChg chg="addSp delSp modSp new mod">
        <pc:chgData name="Abhiyan SIMKHADA" userId="25153c26-c0a9-42fd-b5cf-80d55f5886a8" providerId="ADAL" clId="{94A73DDD-686A-47D1-8843-5CE9AAE20EA5}" dt="2024-09-12T07:01:24.941" v="2983" actId="20577"/>
        <pc:sldMkLst>
          <pc:docMk/>
          <pc:sldMk cId="1666595057" sldId="257"/>
        </pc:sldMkLst>
        <pc:spChg chg="add mod">
          <ac:chgData name="Abhiyan SIMKHADA" userId="25153c26-c0a9-42fd-b5cf-80d55f5886a8" providerId="ADAL" clId="{94A73DDD-686A-47D1-8843-5CE9AAE20EA5}" dt="2024-09-12T04:28:02.641" v="259" actId="1076"/>
          <ac:spMkLst>
            <pc:docMk/>
            <pc:sldMk cId="1666595057" sldId="257"/>
            <ac:spMk id="4" creationId="{2CFECA9F-629A-5F36-2234-9C2F67537A79}"/>
          </ac:spMkLst>
        </pc:spChg>
        <pc:spChg chg="add mod">
          <ac:chgData name="Abhiyan SIMKHADA" userId="25153c26-c0a9-42fd-b5cf-80d55f5886a8" providerId="ADAL" clId="{94A73DDD-686A-47D1-8843-5CE9AAE20EA5}" dt="2024-09-12T07:01:24.941" v="2983" actId="20577"/>
          <ac:spMkLst>
            <pc:docMk/>
            <pc:sldMk cId="1666595057" sldId="257"/>
            <ac:spMk id="5" creationId="{D7A7E63E-DBE0-E478-77CD-8F9729D81C31}"/>
          </ac:spMkLst>
        </pc:spChg>
        <pc:spChg chg="mod">
          <ac:chgData name="Abhiyan SIMKHADA" userId="25153c26-c0a9-42fd-b5cf-80d55f5886a8" providerId="ADAL" clId="{94A73DDD-686A-47D1-8843-5CE9AAE20EA5}" dt="2024-09-12T04:30:12.598" v="280"/>
          <ac:spMkLst>
            <pc:docMk/>
            <pc:sldMk cId="1666595057" sldId="257"/>
            <ac:spMk id="7" creationId="{FD09A6E2-C7FA-A19A-10A3-8D90F2156554}"/>
          </ac:spMkLst>
        </pc:spChg>
        <pc:spChg chg="mod">
          <ac:chgData name="Abhiyan SIMKHADA" userId="25153c26-c0a9-42fd-b5cf-80d55f5886a8" providerId="ADAL" clId="{94A73DDD-686A-47D1-8843-5CE9AAE20EA5}" dt="2024-09-12T04:32:24.242" v="302" actId="1076"/>
          <ac:spMkLst>
            <pc:docMk/>
            <pc:sldMk cId="1666595057" sldId="257"/>
            <ac:spMk id="8" creationId="{3A1D8051-0F4D-1005-DA77-901587156C97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0" creationId="{5831C4D9-AD95-3E96-8ECD-115394F16374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1" creationId="{88BD1D1C-B695-445B-F4C3-30894EE40106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3" creationId="{114B9111-68F3-D021-9E26-7C2A9A711335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4" creationId="{71FD036A-F8D7-E10F-9E80-3050AA1CFA28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6" creationId="{4D6918CF-1DEC-ABC1-DF19-C622CE0DB8BF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7" creationId="{F153775F-091E-7A78-DD2A-5C9CF504D7E8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19" creationId="{35546C8B-6A9A-B868-FFC7-2C2EE6224B54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20" creationId="{C0361B62-F6DA-C542-DF99-2E7929AE7B1E}"/>
          </ac:spMkLst>
        </pc:spChg>
        <pc:spChg chg="add mod">
          <ac:chgData name="Abhiyan SIMKHADA" userId="25153c26-c0a9-42fd-b5cf-80d55f5886a8" providerId="ADAL" clId="{94A73DDD-686A-47D1-8843-5CE9AAE20EA5}" dt="2024-09-12T04:36:31.095" v="348"/>
          <ac:spMkLst>
            <pc:docMk/>
            <pc:sldMk cId="1666595057" sldId="257"/>
            <ac:spMk id="24" creationId="{8C56105F-7412-F9A6-40A3-82272A0322FE}"/>
          </ac:spMkLst>
        </pc:spChg>
        <pc:spChg chg="add mod">
          <ac:chgData name="Abhiyan SIMKHADA" userId="25153c26-c0a9-42fd-b5cf-80d55f5886a8" providerId="ADAL" clId="{94A73DDD-686A-47D1-8843-5CE9AAE20EA5}" dt="2024-09-12T07:00:41.564" v="2982" actId="14100"/>
          <ac:spMkLst>
            <pc:docMk/>
            <pc:sldMk cId="1666595057" sldId="257"/>
            <ac:spMk id="25" creationId="{6EB603B9-4CF2-9196-FEEF-782B623ADEF7}"/>
          </ac:spMkLst>
        </pc:spChg>
        <pc:grpChg chg="add mod">
          <ac:chgData name="Abhiyan SIMKHADA" userId="25153c26-c0a9-42fd-b5cf-80d55f5886a8" providerId="ADAL" clId="{94A73DDD-686A-47D1-8843-5CE9AAE20EA5}" dt="2024-09-12T04:45:53.312" v="840" actId="1038"/>
          <ac:grpSpMkLst>
            <pc:docMk/>
            <pc:sldMk cId="1666595057" sldId="257"/>
            <ac:grpSpMk id="3" creationId="{25F0FE22-75A6-D16A-6A65-CD593535C8D2}"/>
          </ac:grpSpMkLst>
        </pc:grpChg>
        <pc:grpChg chg="add mod">
          <ac:chgData name="Abhiyan SIMKHADA" userId="25153c26-c0a9-42fd-b5cf-80d55f5886a8" providerId="ADAL" clId="{94A73DDD-686A-47D1-8843-5CE9AAE20EA5}" dt="2024-09-12T04:32:23.563" v="301" actId="14100"/>
          <ac:grpSpMkLst>
            <pc:docMk/>
            <pc:sldMk cId="1666595057" sldId="257"/>
            <ac:grpSpMk id="6" creationId="{2DA76708-12B8-5E63-E4CF-1F62230F717C}"/>
          </ac:grpSpMkLst>
        </pc:grpChg>
        <pc:grpChg chg="add mod">
          <ac:chgData name="Abhiyan SIMKHADA" userId="25153c26-c0a9-42fd-b5cf-80d55f5886a8" providerId="ADAL" clId="{94A73DDD-686A-47D1-8843-5CE9AAE20EA5}" dt="2024-09-12T04:32:21.320" v="296" actId="1076"/>
          <ac:grpSpMkLst>
            <pc:docMk/>
            <pc:sldMk cId="1666595057" sldId="257"/>
            <ac:grpSpMk id="9" creationId="{44C14565-A07A-ADD7-9D08-150C5ADD2FED}"/>
          </ac:grpSpMkLst>
        </pc:grpChg>
        <pc:grpChg chg="add mod">
          <ac:chgData name="Abhiyan SIMKHADA" userId="25153c26-c0a9-42fd-b5cf-80d55f5886a8" providerId="ADAL" clId="{94A73DDD-686A-47D1-8843-5CE9AAE20EA5}" dt="2024-09-12T04:32:21.513" v="297" actId="1076"/>
          <ac:grpSpMkLst>
            <pc:docMk/>
            <pc:sldMk cId="1666595057" sldId="257"/>
            <ac:grpSpMk id="12" creationId="{32A74A97-ABA4-D82E-8FEE-EB8F5E94E65B}"/>
          </ac:grpSpMkLst>
        </pc:grpChg>
        <pc:grpChg chg="add mod">
          <ac:chgData name="Abhiyan SIMKHADA" userId="25153c26-c0a9-42fd-b5cf-80d55f5886a8" providerId="ADAL" clId="{94A73DDD-686A-47D1-8843-5CE9AAE20EA5}" dt="2024-09-12T04:32:21.710" v="298" actId="1076"/>
          <ac:grpSpMkLst>
            <pc:docMk/>
            <pc:sldMk cId="1666595057" sldId="257"/>
            <ac:grpSpMk id="15" creationId="{3695CE28-3E72-A214-7531-B0981ECA7B76}"/>
          </ac:grpSpMkLst>
        </pc:grpChg>
        <pc:grpChg chg="add mod">
          <ac:chgData name="Abhiyan SIMKHADA" userId="25153c26-c0a9-42fd-b5cf-80d55f5886a8" providerId="ADAL" clId="{94A73DDD-686A-47D1-8843-5CE9AAE20EA5}" dt="2024-09-12T04:32:21.899" v="299" actId="1076"/>
          <ac:grpSpMkLst>
            <pc:docMk/>
            <pc:sldMk cId="1666595057" sldId="257"/>
            <ac:grpSpMk id="18" creationId="{5BBB37CA-CC4C-DD4D-6292-BBF713B2C9CB}"/>
          </ac:grpSpMkLst>
        </pc:grpChg>
        <pc:graphicFrameChg chg="add mod modGraphic">
          <ac:chgData name="Abhiyan SIMKHADA" userId="25153c26-c0a9-42fd-b5cf-80d55f5886a8" providerId="ADAL" clId="{94A73DDD-686A-47D1-8843-5CE9AAE20EA5}" dt="2024-09-12T04:30:04.563" v="279" actId="478"/>
          <ac:graphicFrameMkLst>
            <pc:docMk/>
            <pc:sldMk cId="1666595057" sldId="257"/>
            <ac:graphicFrameMk id="2" creationId="{323DBEEB-E692-7B49-7C95-D40596666116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2:20.523" v="294" actId="1032"/>
          <ac:graphicFrameMkLst>
            <pc:docMk/>
            <pc:sldMk cId="1666595057" sldId="257"/>
            <ac:graphicFrameMk id="21" creationId="{89D85EED-F18F-097D-F76E-24D76E5E6F57}"/>
          </ac:graphicFrameMkLst>
        </pc:graphicFrameChg>
        <pc:graphicFrameChg chg="add mod">
          <ac:chgData name="Abhiyan SIMKHADA" userId="25153c26-c0a9-42fd-b5cf-80d55f5886a8" providerId="ADAL" clId="{94A73DDD-686A-47D1-8843-5CE9AAE20EA5}" dt="2024-09-12T07:00:11.891" v="2979"/>
          <ac:graphicFrameMkLst>
            <pc:docMk/>
            <pc:sldMk cId="1666595057" sldId="257"/>
            <ac:graphicFrameMk id="22" creationId="{7CA7BD88-8F52-EDA1-63AB-73D782F5392D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4:53.135" v="337" actId="1032"/>
          <ac:graphicFrameMkLst>
            <pc:docMk/>
            <pc:sldMk cId="1666595057" sldId="257"/>
            <ac:graphicFrameMk id="23" creationId="{0272837C-4554-90CD-AE2A-0E2571F6B63E}"/>
          </ac:graphicFrameMkLst>
        </pc:graphicFrameChg>
      </pc:sldChg>
      <pc:sldChg chg="addSp delSp modSp new mod setBg setClrOvrMap">
        <pc:chgData name="Abhiyan SIMKHADA" userId="25153c26-c0a9-42fd-b5cf-80d55f5886a8" providerId="ADAL" clId="{94A73DDD-686A-47D1-8843-5CE9AAE20EA5}" dt="2024-09-12T07:12:49.363" v="3696" actId="20577"/>
        <pc:sldMkLst>
          <pc:docMk/>
          <pc:sldMk cId="2393387806" sldId="258"/>
        </pc:sldMkLst>
        <pc:spChg chg="add del">
          <ac:chgData name="Abhiyan SIMKHADA" userId="25153c26-c0a9-42fd-b5cf-80d55f5886a8" providerId="ADAL" clId="{94A73DDD-686A-47D1-8843-5CE9AAE20EA5}" dt="2024-09-12T04:48:49.211" v="857" actId="22"/>
          <ac:spMkLst>
            <pc:docMk/>
            <pc:sldMk cId="2393387806" sldId="258"/>
            <ac:spMk id="4" creationId="{998C3015-06C2-3B2B-8BA4-C1CAE255A545}"/>
          </ac:spMkLst>
        </pc:spChg>
        <pc:spChg chg="add mod">
          <ac:chgData name="Abhiyan SIMKHADA" userId="25153c26-c0a9-42fd-b5cf-80d55f5886a8" providerId="ADAL" clId="{94A73DDD-686A-47D1-8843-5CE9AAE20EA5}" dt="2024-09-12T07:12:37.749" v="3691" actId="20577"/>
          <ac:spMkLst>
            <pc:docMk/>
            <pc:sldMk cId="2393387806" sldId="258"/>
            <ac:spMk id="8" creationId="{1BE4F849-629B-44FF-6981-6A7E198DBB38}"/>
          </ac:spMkLst>
        </pc:spChg>
        <pc:spChg chg="add del mod">
          <ac:chgData name="Abhiyan SIMKHADA" userId="25153c26-c0a9-42fd-b5cf-80d55f5886a8" providerId="ADAL" clId="{94A73DDD-686A-47D1-8843-5CE9AAE20EA5}" dt="2024-09-12T07:02:18.672" v="3029" actId="478"/>
          <ac:spMkLst>
            <pc:docMk/>
            <pc:sldMk cId="2393387806" sldId="258"/>
            <ac:spMk id="9" creationId="{B74B7DEF-3045-10BA-588F-A8F47DEB5FCB}"/>
          </ac:spMkLst>
        </pc:spChg>
        <pc:spChg chg="add del mod">
          <ac:chgData name="Abhiyan SIMKHADA" userId="25153c26-c0a9-42fd-b5cf-80d55f5886a8" providerId="ADAL" clId="{94A73DDD-686A-47D1-8843-5CE9AAE20EA5}" dt="2024-09-12T07:02:12.854" v="3027" actId="478"/>
          <ac:spMkLst>
            <pc:docMk/>
            <pc:sldMk cId="2393387806" sldId="258"/>
            <ac:spMk id="10" creationId="{740706B6-241B-90BA-C3C8-BEA928A42768}"/>
          </ac:spMkLst>
        </pc:spChg>
        <pc:spChg chg="add mod">
          <ac:chgData name="Abhiyan SIMKHADA" userId="25153c26-c0a9-42fd-b5cf-80d55f5886a8" providerId="ADAL" clId="{94A73DDD-686A-47D1-8843-5CE9AAE20EA5}" dt="2024-09-12T07:12:49.363" v="3696" actId="20577"/>
          <ac:spMkLst>
            <pc:docMk/>
            <pc:sldMk cId="2393387806" sldId="258"/>
            <ac:spMk id="11" creationId="{B75A3FA6-21F1-3BD0-FC5E-6EA12E46D3F6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19" creationId="{D2600CBB-0CF8-4237-8491-B7864363D2AE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21" creationId="{E4CBBC1E-991D-4CF9-BCA5-AB1496871411}"/>
          </ac:spMkLst>
        </pc:spChg>
        <pc:grpChg chg="add del">
          <ac:chgData name="Abhiyan SIMKHADA" userId="25153c26-c0a9-42fd-b5cf-80d55f5886a8" providerId="ADAL" clId="{94A73DDD-686A-47D1-8843-5CE9AAE20EA5}" dt="2024-09-12T05:41:41.941" v="2041" actId="26606"/>
          <ac:grpSpMkLst>
            <pc:docMk/>
            <pc:sldMk cId="2393387806" sldId="258"/>
            <ac:grpSpMk id="12" creationId="{B455B88A-C127-47B3-B317-724BD4EAAD0E}"/>
          </ac:grpSpMkLst>
        </pc:grpChg>
        <pc:graphicFrameChg chg="add del mod modGraphic">
          <ac:chgData name="Abhiyan SIMKHADA" userId="25153c26-c0a9-42fd-b5cf-80d55f5886a8" providerId="ADAL" clId="{94A73DDD-686A-47D1-8843-5CE9AAE20EA5}" dt="2024-09-12T04:49:46.503" v="873" actId="1032"/>
          <ac:graphicFrameMkLst>
            <pc:docMk/>
            <pc:sldMk cId="2393387806" sldId="258"/>
            <ac:graphicFrameMk id="2" creationId="{169CBB7E-86E7-EEC9-F920-A06AD57FA6DA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49:44.917" v="872" actId="1032"/>
          <ac:graphicFrameMkLst>
            <pc:docMk/>
            <pc:sldMk cId="2393387806" sldId="258"/>
            <ac:graphicFrameMk id="5" creationId="{89FBCA82-3592-128E-FD6D-3624F8388BF0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55:06.039" v="884" actId="478"/>
          <ac:graphicFrameMkLst>
            <pc:docMk/>
            <pc:sldMk cId="2393387806" sldId="258"/>
            <ac:graphicFrameMk id="6" creationId="{2470F15B-FB36-C025-14A7-7E8F5B1CB40D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7:02:27.492" v="3031" actId="478"/>
          <ac:graphicFrameMkLst>
            <pc:docMk/>
            <pc:sldMk cId="2393387806" sldId="258"/>
            <ac:graphicFrameMk id="7" creationId="{5A7826FD-EE88-99ED-A034-63E47BD43890}"/>
          </ac:graphicFrameMkLst>
        </pc:graphicFrameChg>
      </pc:sldChg>
      <pc:sldChg chg="addSp delSp modSp new mod">
        <pc:chgData name="Abhiyan SIMKHADA" userId="25153c26-c0a9-42fd-b5cf-80d55f5886a8" providerId="ADAL" clId="{94A73DDD-686A-47D1-8843-5CE9AAE20EA5}" dt="2024-09-12T14:18:28.652" v="3801" actId="20577"/>
        <pc:sldMkLst>
          <pc:docMk/>
          <pc:sldMk cId="1959267540" sldId="259"/>
        </pc:sldMkLst>
        <pc:spChg chg="add del mod">
          <ac:chgData name="Abhiyan SIMKHADA" userId="25153c26-c0a9-42fd-b5cf-80d55f5886a8" providerId="ADAL" clId="{94A73DDD-686A-47D1-8843-5CE9AAE20EA5}" dt="2024-09-12T07:08:12.153" v="3645" actId="478"/>
          <ac:spMkLst>
            <pc:docMk/>
            <pc:sldMk cId="1959267540" sldId="259"/>
            <ac:spMk id="2" creationId="{5EC9C96E-1A20-BB93-53F0-DD5C1D64DDAE}"/>
          </ac:spMkLst>
        </pc:spChg>
        <pc:spChg chg="add del mod">
          <ac:chgData name="Abhiyan SIMKHADA" userId="25153c26-c0a9-42fd-b5cf-80d55f5886a8" providerId="ADAL" clId="{94A73DDD-686A-47D1-8843-5CE9AAE20EA5}" dt="2024-09-12T07:07:51.448" v="3621"/>
          <ac:spMkLst>
            <pc:docMk/>
            <pc:sldMk cId="1959267540" sldId="259"/>
            <ac:spMk id="3" creationId="{2209B64E-5816-867C-5A55-2C2ECFBCFDC1}"/>
          </ac:spMkLst>
        </pc:spChg>
        <pc:spChg chg="add mod">
          <ac:chgData name="Abhiyan SIMKHADA" userId="25153c26-c0a9-42fd-b5cf-80d55f5886a8" providerId="ADAL" clId="{94A73DDD-686A-47D1-8843-5CE9AAE20EA5}" dt="2024-09-12T14:18:28.652" v="3801" actId="20577"/>
          <ac:spMkLst>
            <pc:docMk/>
            <pc:sldMk cId="1959267540" sldId="259"/>
            <ac:spMk id="4" creationId="{9E5876D6-1109-AA1E-3676-6A3489BFEE40}"/>
          </ac:spMkLst>
        </pc:spChg>
      </pc:sldChg>
      <pc:sldChg chg="addSp delSp modSp new del mod">
        <pc:chgData name="Abhiyan SIMKHADA" userId="25153c26-c0a9-42fd-b5cf-80d55f5886a8" providerId="ADAL" clId="{94A73DDD-686A-47D1-8843-5CE9AAE20EA5}" dt="2024-09-12T14:18:18.732" v="3799" actId="47"/>
        <pc:sldMkLst>
          <pc:docMk/>
          <pc:sldMk cId="333212110" sldId="260"/>
        </pc:sldMkLst>
        <pc:spChg chg="add del mod">
          <ac:chgData name="Abhiyan SIMKHADA" userId="25153c26-c0a9-42fd-b5cf-80d55f5886a8" providerId="ADAL" clId="{94A73DDD-686A-47D1-8843-5CE9AAE20EA5}" dt="2024-09-12T14:18:12.911" v="3798" actId="478"/>
          <ac:spMkLst>
            <pc:docMk/>
            <pc:sldMk cId="333212110" sldId="260"/>
            <ac:spMk id="2" creationId="{6E26244F-F462-8768-DB5B-61116C118046}"/>
          </ac:spMkLst>
        </pc:spChg>
        <pc:spChg chg="add del">
          <ac:chgData name="Abhiyan SIMKHADA" userId="25153c26-c0a9-42fd-b5cf-80d55f5886a8" providerId="ADAL" clId="{94A73DDD-686A-47D1-8843-5CE9AAE20EA5}" dt="2024-09-12T14:04:37.805" v="3760" actId="22"/>
          <ac:spMkLst>
            <pc:docMk/>
            <pc:sldMk cId="333212110" sldId="260"/>
            <ac:spMk id="5" creationId="{BB728FD8-5110-99AB-AADB-34911B4EE92A}"/>
          </ac:spMkLst>
        </pc:spChg>
        <pc:graphicFrameChg chg="add del mod modGraphic">
          <ac:chgData name="Abhiyan SIMKHADA" userId="25153c26-c0a9-42fd-b5cf-80d55f5886a8" providerId="ADAL" clId="{94A73DDD-686A-47D1-8843-5CE9AAE20EA5}" dt="2024-09-12T14:18:12.911" v="3798" actId="478"/>
          <ac:graphicFrameMkLst>
            <pc:docMk/>
            <pc:sldMk cId="333212110" sldId="260"/>
            <ac:graphicFrameMk id="3" creationId="{13D16E87-A362-7966-357E-0E03BDB311CF}"/>
          </ac:graphicFrameMkLst>
        </pc:graphicFrameChg>
      </pc:sldChg>
      <pc:sldChg chg="addSp modSp new del mod">
        <pc:chgData name="Abhiyan SIMKHADA" userId="25153c26-c0a9-42fd-b5cf-80d55f5886a8" providerId="ADAL" clId="{94A73DDD-686A-47D1-8843-5CE9AAE20EA5}" dt="2024-09-12T07:09:35.081" v="3667" actId="2696"/>
        <pc:sldMkLst>
          <pc:docMk/>
          <pc:sldMk cId="2013828870" sldId="260"/>
        </pc:sldMkLst>
        <pc:spChg chg="add mod">
          <ac:chgData name="Abhiyan SIMKHADA" userId="25153c26-c0a9-42fd-b5cf-80d55f5886a8" providerId="ADAL" clId="{94A73DDD-686A-47D1-8843-5CE9AAE20EA5}" dt="2024-09-12T06:45:44.778" v="2716"/>
          <ac:spMkLst>
            <pc:docMk/>
            <pc:sldMk cId="2013828870" sldId="260"/>
            <ac:spMk id="2" creationId="{5822692C-3975-560A-8EC1-7F453A60554C}"/>
          </ac:spMkLst>
        </pc:spChg>
        <pc:spChg chg="add mod">
          <ac:chgData name="Abhiyan SIMKHADA" userId="25153c26-c0a9-42fd-b5cf-80d55f5886a8" providerId="ADAL" clId="{94A73DDD-686A-47D1-8843-5CE9AAE20EA5}" dt="2024-09-12T06:46:02.728" v="2720" actId="20577"/>
          <ac:spMkLst>
            <pc:docMk/>
            <pc:sldMk cId="2013828870" sldId="260"/>
            <ac:spMk id="3" creationId="{2A1BF476-F940-F4C7-FFE6-A73C10867D4C}"/>
          </ac:spMkLst>
        </pc:spChg>
      </pc:sldChg>
      <pc:sldChg chg="new del">
        <pc:chgData name="Abhiyan SIMKHADA" userId="25153c26-c0a9-42fd-b5cf-80d55f5886a8" providerId="ADAL" clId="{94A73DDD-686A-47D1-8843-5CE9AAE20EA5}" dt="2024-09-12T14:18:21.081" v="3800" actId="47"/>
        <pc:sldMkLst>
          <pc:docMk/>
          <pc:sldMk cId="2923819031" sldId="261"/>
        </pc:sldMkLst>
      </pc:sldChg>
      <pc:sldChg chg="new del">
        <pc:chgData name="Abhiyan SIMKHADA" userId="25153c26-c0a9-42fd-b5cf-80d55f5886a8" providerId="ADAL" clId="{94A73DDD-686A-47D1-8843-5CE9AAE20EA5}" dt="2024-09-12T07:09:41.863" v="3669" actId="2696"/>
        <pc:sldMkLst>
          <pc:docMk/>
          <pc:sldMk cId="3296534719" sldId="261"/>
        </pc:sldMkLst>
      </pc:sldChg>
      <pc:sldChg chg="new del">
        <pc:chgData name="Abhiyan SIMKHADA" userId="25153c26-c0a9-42fd-b5cf-80d55f5886a8" providerId="ADAL" clId="{94A73DDD-686A-47D1-8843-5CE9AAE20EA5}" dt="2024-09-12T07:09:38.341" v="3668" actId="2696"/>
        <pc:sldMkLst>
          <pc:docMk/>
          <pc:sldMk cId="3253817000" sldId="262"/>
        </pc:sldMkLst>
      </pc:sldChg>
    </pc:docChg>
  </pc:docChgLst>
  <pc:docChgLst>
    <pc:chgData name="Abhiyan SIMKHADA" userId="25153c26-c0a9-42fd-b5cf-80d55f5886a8" providerId="ADAL" clId="{0222AB44-805A-4D5A-ADF5-C1F48131C878}"/>
    <pc:docChg chg="modSld">
      <pc:chgData name="Abhiyan SIMKHADA" userId="25153c26-c0a9-42fd-b5cf-80d55f5886a8" providerId="ADAL" clId="{0222AB44-805A-4D5A-ADF5-C1F48131C878}" dt="2024-09-25T11:28:27.820" v="7" actId="20577"/>
      <pc:docMkLst>
        <pc:docMk/>
      </pc:docMkLst>
      <pc:sldChg chg="modSp mod">
        <pc:chgData name="Abhiyan SIMKHADA" userId="25153c26-c0a9-42fd-b5cf-80d55f5886a8" providerId="ADAL" clId="{0222AB44-805A-4D5A-ADF5-C1F48131C878}" dt="2024-09-25T11:28:13.606" v="0" actId="255"/>
        <pc:sldMkLst>
          <pc:docMk/>
          <pc:sldMk cId="2207841687" sldId="260"/>
        </pc:sldMkLst>
        <pc:spChg chg="mod">
          <ac:chgData name="Abhiyan SIMKHADA" userId="25153c26-c0a9-42fd-b5cf-80d55f5886a8" providerId="ADAL" clId="{0222AB44-805A-4D5A-ADF5-C1F48131C878}" dt="2024-09-25T11:28:13.606" v="0" actId="255"/>
          <ac:spMkLst>
            <pc:docMk/>
            <pc:sldMk cId="2207841687" sldId="260"/>
            <ac:spMk id="2" creationId="{6F44EAAE-7267-A278-1E6F-277D3B8E00B3}"/>
          </ac:spMkLst>
        </pc:spChg>
      </pc:sldChg>
      <pc:sldChg chg="modSp mod">
        <pc:chgData name="Abhiyan SIMKHADA" userId="25153c26-c0a9-42fd-b5cf-80d55f5886a8" providerId="ADAL" clId="{0222AB44-805A-4D5A-ADF5-C1F48131C878}" dt="2024-09-25T11:28:27.820" v="7" actId="20577"/>
        <pc:sldMkLst>
          <pc:docMk/>
          <pc:sldMk cId="3989972558" sldId="261"/>
        </pc:sldMkLst>
        <pc:spChg chg="mod">
          <ac:chgData name="Abhiyan SIMKHADA" userId="25153c26-c0a9-42fd-b5cf-80d55f5886a8" providerId="ADAL" clId="{0222AB44-805A-4D5A-ADF5-C1F48131C878}" dt="2024-09-25T11:28:27.820" v="7" actId="20577"/>
          <ac:spMkLst>
            <pc:docMk/>
            <pc:sldMk cId="3989972558" sldId="261"/>
            <ac:spMk id="2" creationId="{0142B4D2-F99E-671C-439A-7AD90689D2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8DD2-4140-4AD9-AA24-5768CBD611B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837DA62-B507-42BA-9A4C-A81B82C7B5AD}">
      <dgm:prSet phldrT="[Text]"/>
      <dgm:spPr>
        <a:ln>
          <a:solidFill>
            <a:schemeClr val="accent1">
              <a:lumMod val="20000"/>
              <a:lumOff val="80000"/>
            </a:schemeClr>
          </a:solidFill>
        </a:ln>
        <a:scene3d>
          <a:camera prst="perspectiveHeroicExtremeRightFacing"/>
          <a:lightRig rig="threePt" dir="t"/>
        </a:scene3d>
      </dgm:spPr>
      <dgm:t>
        <a:bodyPr/>
        <a:lstStyle/>
        <a:p>
          <a:r>
            <a:rPr lang="en-US" dirty="0"/>
            <a:t>Initial Access</a:t>
          </a:r>
          <a:endParaRPr lang="en-AU" dirty="0"/>
        </a:p>
      </dgm:t>
    </dgm:pt>
    <dgm:pt modelId="{29DFDB07-34BF-40AA-9CAD-E41D53F69CA2}" type="parTrans" cxnId="{926A06B7-FE13-47EC-AB28-A39C538BDF61}">
      <dgm:prSet/>
      <dgm:spPr/>
      <dgm:t>
        <a:bodyPr/>
        <a:lstStyle/>
        <a:p>
          <a:endParaRPr lang="en-AU"/>
        </a:p>
      </dgm:t>
    </dgm:pt>
    <dgm:pt modelId="{AE2306F1-AB06-40C7-907B-38D83C8A2FCA}" type="sibTrans" cxnId="{926A06B7-FE13-47EC-AB28-A39C538BDF61}">
      <dgm:prSet/>
      <dgm:spPr/>
      <dgm:t>
        <a:bodyPr/>
        <a:lstStyle/>
        <a:p>
          <a:endParaRPr lang="en-AU"/>
        </a:p>
      </dgm:t>
    </dgm:pt>
    <dgm:pt modelId="{F9096655-BFAA-4E0F-B8D0-F800421B1C8C}">
      <dgm:prSet phldrT="[Text]"/>
      <dgm:spPr>
        <a:scene3d>
          <a:camera prst="isometricOffAxis1Right"/>
          <a:lightRig rig="threePt" dir="t"/>
        </a:scene3d>
      </dgm:spPr>
      <dgm:t>
        <a:bodyPr/>
        <a:lstStyle/>
        <a:p>
          <a:r>
            <a:rPr lang="en-US" dirty="0"/>
            <a:t>Phishing Email  Malicious Attachments</a:t>
          </a:r>
          <a:endParaRPr lang="en-AU" dirty="0"/>
        </a:p>
      </dgm:t>
    </dgm:pt>
    <dgm:pt modelId="{0BAFA4AF-E1E9-4C75-B26E-760DFBED0E7C}" type="parTrans" cxnId="{7E6E2171-0C9C-4A48-AE56-05F03EACAF5D}">
      <dgm:prSet/>
      <dgm:spPr/>
      <dgm:t>
        <a:bodyPr/>
        <a:lstStyle/>
        <a:p>
          <a:endParaRPr lang="en-AU"/>
        </a:p>
      </dgm:t>
    </dgm:pt>
    <dgm:pt modelId="{CB0CCDCD-716F-4EB6-92E7-3C788BA9B516}" type="sibTrans" cxnId="{7E6E2171-0C9C-4A48-AE56-05F03EACAF5D}">
      <dgm:prSet/>
      <dgm:spPr/>
      <dgm:t>
        <a:bodyPr/>
        <a:lstStyle/>
        <a:p>
          <a:endParaRPr lang="en-AU"/>
        </a:p>
      </dgm:t>
    </dgm:pt>
    <dgm:pt modelId="{3ACBA29D-A00F-4B8A-9CF4-40F3FB2E6DB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C32A6CC2-3081-4FB9-AD3D-C1BBE49CA60D}" type="parTrans" cxnId="{9C33DBD7-D869-4F87-90BA-57E4BE174189}">
      <dgm:prSet/>
      <dgm:spPr/>
      <dgm:t>
        <a:bodyPr/>
        <a:lstStyle/>
        <a:p>
          <a:endParaRPr lang="en-AU"/>
        </a:p>
      </dgm:t>
    </dgm:pt>
    <dgm:pt modelId="{7B15C0F9-0AB0-4B21-A9E6-5468AB648E0A}" type="sibTrans" cxnId="{9C33DBD7-D869-4F87-90BA-57E4BE174189}">
      <dgm:prSet/>
      <dgm:spPr/>
      <dgm:t>
        <a:bodyPr/>
        <a:lstStyle/>
        <a:p>
          <a:endParaRPr lang="en-AU"/>
        </a:p>
      </dgm:t>
    </dgm:pt>
    <dgm:pt modelId="{8836AECC-6CDD-4834-97F0-9711B70EBE05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0FF81ACD-3B33-4AB6-A1ED-246F2296047B}" type="parTrans" cxnId="{44A8B3CC-095B-4693-A57D-EAA65772F4C4}">
      <dgm:prSet/>
      <dgm:spPr/>
      <dgm:t>
        <a:bodyPr/>
        <a:lstStyle/>
        <a:p>
          <a:endParaRPr lang="en-AU"/>
        </a:p>
      </dgm:t>
    </dgm:pt>
    <dgm:pt modelId="{94989816-CB19-4A55-AC09-8CEA31D3C009}" type="sibTrans" cxnId="{44A8B3CC-095B-4693-A57D-EAA65772F4C4}">
      <dgm:prSet/>
      <dgm:spPr/>
      <dgm:t>
        <a:bodyPr/>
        <a:lstStyle/>
        <a:p>
          <a:endParaRPr lang="en-AU"/>
        </a:p>
      </dgm:t>
    </dgm:pt>
    <dgm:pt modelId="{D06302F2-6A96-4B7F-B6CB-B44543BB0557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24B2DE2-7CFF-451C-9318-157AA04ADA4C}" type="parTrans" cxnId="{DC3C78D0-C466-4328-AABE-D71F1159AF59}">
      <dgm:prSet/>
      <dgm:spPr/>
      <dgm:t>
        <a:bodyPr/>
        <a:lstStyle/>
        <a:p>
          <a:endParaRPr lang="en-AU"/>
        </a:p>
      </dgm:t>
    </dgm:pt>
    <dgm:pt modelId="{7E3F4A9A-E369-4474-B936-6F09D7E5D829}" type="sibTrans" cxnId="{DC3C78D0-C466-4328-AABE-D71F1159AF59}">
      <dgm:prSet/>
      <dgm:spPr/>
      <dgm:t>
        <a:bodyPr/>
        <a:lstStyle/>
        <a:p>
          <a:endParaRPr lang="en-AU"/>
        </a:p>
      </dgm:t>
    </dgm:pt>
    <dgm:pt modelId="{EAE8E4B9-CC1B-40A6-A02D-830CA1DE679B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1902F28-D2FC-4FC4-A78D-F313F3D5FDE7}" type="parTrans" cxnId="{501D49F1-EA06-4B68-AD4B-9FB9F02E93DF}">
      <dgm:prSet/>
      <dgm:spPr/>
      <dgm:t>
        <a:bodyPr/>
        <a:lstStyle/>
        <a:p>
          <a:endParaRPr lang="en-AU"/>
        </a:p>
      </dgm:t>
    </dgm:pt>
    <dgm:pt modelId="{72C202EF-E237-49F3-B66C-ED8C98B458C8}" type="sibTrans" cxnId="{501D49F1-EA06-4B68-AD4B-9FB9F02E93DF}">
      <dgm:prSet/>
      <dgm:spPr/>
      <dgm:t>
        <a:bodyPr/>
        <a:lstStyle/>
        <a:p>
          <a:endParaRPr lang="en-AU"/>
        </a:p>
      </dgm:t>
    </dgm:pt>
    <dgm:pt modelId="{E0A26464-AFB5-481C-8AD1-C3772F5FD7C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5A7A132B-D72F-404D-9C99-06D192917370}" type="parTrans" cxnId="{5B5B33A4-6330-42ED-A4AD-9B7E660EEB28}">
      <dgm:prSet/>
      <dgm:spPr/>
      <dgm:t>
        <a:bodyPr/>
        <a:lstStyle/>
        <a:p>
          <a:endParaRPr lang="en-AU"/>
        </a:p>
      </dgm:t>
    </dgm:pt>
    <dgm:pt modelId="{2EC248D7-CF3C-4402-A643-A8E7996055FC}" type="sibTrans" cxnId="{5B5B33A4-6330-42ED-A4AD-9B7E660EEB28}">
      <dgm:prSet/>
      <dgm:spPr/>
      <dgm:t>
        <a:bodyPr/>
        <a:lstStyle/>
        <a:p>
          <a:endParaRPr lang="en-AU"/>
        </a:p>
      </dgm:t>
    </dgm:pt>
    <dgm:pt modelId="{E63C8629-DFF1-43C2-98D5-69F4B230ACB7}" type="pres">
      <dgm:prSet presAssocID="{6E798DD2-4140-4AD9-AA24-5768CBD611B9}" presName="cycle" presStyleCnt="0">
        <dgm:presLayoutVars>
          <dgm:dir/>
          <dgm:resizeHandles val="exact"/>
        </dgm:presLayoutVars>
      </dgm:prSet>
      <dgm:spPr/>
    </dgm:pt>
    <dgm:pt modelId="{76B511AB-68FD-44BB-837A-F782C136C2EA}" type="pres">
      <dgm:prSet presAssocID="{0837DA62-B507-42BA-9A4C-A81B82C7B5AD}" presName="node" presStyleLbl="node1" presStyleIdx="0" presStyleCnt="7" custScaleY="136160" custRadScaleRad="94073" custRadScaleInc="0">
        <dgm:presLayoutVars>
          <dgm:bulletEnabled val="1"/>
        </dgm:presLayoutVars>
      </dgm:prSet>
      <dgm:spPr>
        <a:prstGeom prst="bevel">
          <a:avLst/>
        </a:prstGeom>
      </dgm:spPr>
    </dgm:pt>
    <dgm:pt modelId="{A4D7AAB3-ACC0-40FC-B403-9CF336386BD3}" type="pres">
      <dgm:prSet presAssocID="{0837DA62-B507-42BA-9A4C-A81B82C7B5AD}" presName="spNode" presStyleCnt="0"/>
      <dgm:spPr/>
    </dgm:pt>
    <dgm:pt modelId="{F269F7DB-898A-4725-BADF-FAD36B5C5ACF}" type="pres">
      <dgm:prSet presAssocID="{AE2306F1-AB06-40C7-907B-38D83C8A2FCA}" presName="sibTrans" presStyleLbl="sibTrans1D1" presStyleIdx="0" presStyleCnt="7"/>
      <dgm:spPr/>
    </dgm:pt>
    <dgm:pt modelId="{D98993B7-8C51-42EA-A09E-D48D21FCF94E}" type="pres">
      <dgm:prSet presAssocID="{F9096655-BFAA-4E0F-B8D0-F800421B1C8C}" presName="node" presStyleLbl="node1" presStyleIdx="1" presStyleCnt="7" custScaleX="145509" custScaleY="140455">
        <dgm:presLayoutVars>
          <dgm:bulletEnabled val="1"/>
        </dgm:presLayoutVars>
      </dgm:prSet>
      <dgm:spPr>
        <a:prstGeom prst="bevel">
          <a:avLst/>
        </a:prstGeom>
      </dgm:spPr>
    </dgm:pt>
    <dgm:pt modelId="{15590D16-6644-49EF-A924-8F961C371176}" type="pres">
      <dgm:prSet presAssocID="{F9096655-BFAA-4E0F-B8D0-F800421B1C8C}" presName="spNode" presStyleCnt="0"/>
      <dgm:spPr/>
    </dgm:pt>
    <dgm:pt modelId="{09DB8575-A028-4BBE-AC25-8CB7F29FF9A5}" type="pres">
      <dgm:prSet presAssocID="{CB0CCDCD-716F-4EB6-92E7-3C788BA9B516}" presName="sibTrans" presStyleLbl="sibTrans1D1" presStyleIdx="1" presStyleCnt="7"/>
      <dgm:spPr/>
    </dgm:pt>
    <dgm:pt modelId="{F26F83F6-C1C2-4675-ACC6-11A617EB53D0}" type="pres">
      <dgm:prSet presAssocID="{3ACBA29D-A00F-4B8A-9CF4-40F3FB2E6DBA}" presName="node" presStyleLbl="node1" presStyleIdx="2" presStyleCnt="7">
        <dgm:presLayoutVars>
          <dgm:bulletEnabled val="1"/>
        </dgm:presLayoutVars>
      </dgm:prSet>
      <dgm:spPr>
        <a:xfrm>
          <a:off x="5716675" y="2941290"/>
          <a:ext cx="1264046" cy="821630"/>
        </a:xfrm>
        <a:prstGeom prst="bevel">
          <a:avLst/>
        </a:prstGeom>
      </dgm:spPr>
    </dgm:pt>
    <dgm:pt modelId="{FF7CD3A8-9435-4304-AEDC-2B695AE15B07}" type="pres">
      <dgm:prSet presAssocID="{3ACBA29D-A00F-4B8A-9CF4-40F3FB2E6DBA}" presName="spNode" presStyleCnt="0"/>
      <dgm:spPr/>
    </dgm:pt>
    <dgm:pt modelId="{BEBF6706-8DF4-4A38-9F20-C724A9F22076}" type="pres">
      <dgm:prSet presAssocID="{7B15C0F9-0AB0-4B21-A9E6-5468AB648E0A}" presName="sibTrans" presStyleLbl="sibTrans1D1" presStyleIdx="2" presStyleCnt="7"/>
      <dgm:spPr/>
    </dgm:pt>
    <dgm:pt modelId="{965B4F2D-F936-4D66-ABD1-AFFA6945C504}" type="pres">
      <dgm:prSet presAssocID="{8836AECC-6CDD-4834-97F0-9711B70EBE05}" presName="node" presStyleLbl="node1" presStyleIdx="3" presStyleCnt="7" custRadScaleRad="102143" custRadScaleInc="1799">
        <dgm:presLayoutVars>
          <dgm:bulletEnabled val="1"/>
        </dgm:presLayoutVars>
      </dgm:prSet>
      <dgm:spPr>
        <a:xfrm>
          <a:off x="4448763" y="4531202"/>
          <a:ext cx="1264046" cy="821630"/>
        </a:xfrm>
        <a:prstGeom prst="bevel">
          <a:avLst/>
        </a:prstGeom>
      </dgm:spPr>
    </dgm:pt>
    <dgm:pt modelId="{FFE5683E-AFE1-4517-90FB-253FFD3ED508}" type="pres">
      <dgm:prSet presAssocID="{8836AECC-6CDD-4834-97F0-9711B70EBE05}" presName="spNode" presStyleCnt="0"/>
      <dgm:spPr/>
    </dgm:pt>
    <dgm:pt modelId="{D4D0C589-A747-49DF-A979-C33D3E487F84}" type="pres">
      <dgm:prSet presAssocID="{94989816-CB19-4A55-AC09-8CEA31D3C009}" presName="sibTrans" presStyleLbl="sibTrans1D1" presStyleIdx="3" presStyleCnt="7"/>
      <dgm:spPr/>
    </dgm:pt>
    <dgm:pt modelId="{6D56C422-FB39-483C-B5F7-2C725F26E544}" type="pres">
      <dgm:prSet presAssocID="{D06302F2-6A96-4B7F-B6CB-B44543BB0557}" presName="node" presStyleLbl="node1" presStyleIdx="4" presStyleCnt="7">
        <dgm:presLayoutVars>
          <dgm:bulletEnabled val="1"/>
        </dgm:presLayoutVars>
      </dgm:prSet>
      <dgm:spPr>
        <a:xfrm>
          <a:off x="2415189" y="4531202"/>
          <a:ext cx="1264046" cy="821630"/>
        </a:xfrm>
        <a:prstGeom prst="bevel">
          <a:avLst/>
        </a:prstGeom>
      </dgm:spPr>
    </dgm:pt>
    <dgm:pt modelId="{67A59E6F-DC63-4ED0-BF70-EEB75A137459}" type="pres">
      <dgm:prSet presAssocID="{D06302F2-6A96-4B7F-B6CB-B44543BB0557}" presName="spNode" presStyleCnt="0"/>
      <dgm:spPr/>
    </dgm:pt>
    <dgm:pt modelId="{F308416A-C37B-4F4A-9099-E3B4D2A4E6DB}" type="pres">
      <dgm:prSet presAssocID="{7E3F4A9A-E369-4474-B936-6F09D7E5D829}" presName="sibTrans" presStyleLbl="sibTrans1D1" presStyleIdx="4" presStyleCnt="7"/>
      <dgm:spPr/>
    </dgm:pt>
    <dgm:pt modelId="{A863289E-EB8D-4CD0-AE8B-9BE9F2231369}" type="pres">
      <dgm:prSet presAssocID="{EAE8E4B9-CC1B-40A6-A02D-830CA1DE679B}" presName="node" presStyleLbl="node1" presStyleIdx="5" presStyleCnt="7">
        <dgm:presLayoutVars>
          <dgm:bulletEnabled val="1"/>
        </dgm:presLayoutVars>
      </dgm:prSet>
      <dgm:spPr>
        <a:xfrm>
          <a:off x="1147277" y="2941290"/>
          <a:ext cx="1264046" cy="821630"/>
        </a:xfrm>
        <a:prstGeom prst="bevel">
          <a:avLst/>
        </a:prstGeom>
      </dgm:spPr>
    </dgm:pt>
    <dgm:pt modelId="{E239CFA2-7CFF-435A-A019-33218218411D}" type="pres">
      <dgm:prSet presAssocID="{EAE8E4B9-CC1B-40A6-A02D-830CA1DE679B}" presName="spNode" presStyleCnt="0"/>
      <dgm:spPr/>
    </dgm:pt>
    <dgm:pt modelId="{DF2EAD1D-E65E-4E25-9DF8-749FFF328037}" type="pres">
      <dgm:prSet presAssocID="{72C202EF-E237-49F3-B66C-ED8C98B458C8}" presName="sibTrans" presStyleLbl="sibTrans1D1" presStyleIdx="5" presStyleCnt="7"/>
      <dgm:spPr/>
    </dgm:pt>
    <dgm:pt modelId="{AEE54158-8024-47CF-A298-6EEA756267E0}" type="pres">
      <dgm:prSet presAssocID="{E0A26464-AFB5-481C-8AD1-C3772F5FD7CA}" presName="node" presStyleLbl="node1" presStyleIdx="6" presStyleCnt="7">
        <dgm:presLayoutVars>
          <dgm:bulletEnabled val="1"/>
        </dgm:presLayoutVars>
      </dgm:prSet>
      <dgm:spPr>
        <a:xfrm>
          <a:off x="1599790" y="958703"/>
          <a:ext cx="1264046" cy="821630"/>
        </a:xfrm>
        <a:prstGeom prst="bevel">
          <a:avLst/>
        </a:prstGeom>
      </dgm:spPr>
    </dgm:pt>
    <dgm:pt modelId="{E387E75D-5619-4C05-B8AE-8301A6B68967}" type="pres">
      <dgm:prSet presAssocID="{E0A26464-AFB5-481C-8AD1-C3772F5FD7CA}" presName="spNode" presStyleCnt="0"/>
      <dgm:spPr/>
    </dgm:pt>
    <dgm:pt modelId="{2CF6A85E-2597-4721-BAC1-CF41A441D9B6}" type="pres">
      <dgm:prSet presAssocID="{2EC248D7-CF3C-4402-A643-A8E7996055FC}" presName="sibTrans" presStyleLbl="sibTrans1D1" presStyleIdx="6" presStyleCnt="7"/>
      <dgm:spPr/>
    </dgm:pt>
  </dgm:ptLst>
  <dgm:cxnLst>
    <dgm:cxn modelId="{9091CA0B-1D08-479F-BB4A-AB653D7F8BB3}" type="presOf" srcId="{3ACBA29D-A00F-4B8A-9CF4-40F3FB2E6DBA}" destId="{F26F83F6-C1C2-4675-ACC6-11A617EB53D0}" srcOrd="0" destOrd="0" presId="urn:microsoft.com/office/officeart/2005/8/layout/cycle5"/>
    <dgm:cxn modelId="{1B794934-4E58-4EFF-97C4-42F9B6C422AE}" type="presOf" srcId="{0837DA62-B507-42BA-9A4C-A81B82C7B5AD}" destId="{76B511AB-68FD-44BB-837A-F782C136C2EA}" srcOrd="0" destOrd="0" presId="urn:microsoft.com/office/officeart/2005/8/layout/cycle5"/>
    <dgm:cxn modelId="{62EC1435-ACE4-4CD3-931E-B23D6CC90CB8}" type="presOf" srcId="{8836AECC-6CDD-4834-97F0-9711B70EBE05}" destId="{965B4F2D-F936-4D66-ABD1-AFFA6945C504}" srcOrd="0" destOrd="0" presId="urn:microsoft.com/office/officeart/2005/8/layout/cycle5"/>
    <dgm:cxn modelId="{935A8235-1CFA-4BD1-8105-6DC82D41D1FA}" type="presOf" srcId="{7B15C0F9-0AB0-4B21-A9E6-5468AB648E0A}" destId="{BEBF6706-8DF4-4A38-9F20-C724A9F22076}" srcOrd="0" destOrd="0" presId="urn:microsoft.com/office/officeart/2005/8/layout/cycle5"/>
    <dgm:cxn modelId="{A08CA73A-9383-42AE-9F9B-86C13C806EDC}" type="presOf" srcId="{AE2306F1-AB06-40C7-907B-38D83C8A2FCA}" destId="{F269F7DB-898A-4725-BADF-FAD36B5C5ACF}" srcOrd="0" destOrd="0" presId="urn:microsoft.com/office/officeart/2005/8/layout/cycle5"/>
    <dgm:cxn modelId="{88A12D5D-5CF2-4134-A917-760F5C720C6A}" type="presOf" srcId="{72C202EF-E237-49F3-B66C-ED8C98B458C8}" destId="{DF2EAD1D-E65E-4E25-9DF8-749FFF328037}" srcOrd="0" destOrd="0" presId="urn:microsoft.com/office/officeart/2005/8/layout/cycle5"/>
    <dgm:cxn modelId="{7E6E2171-0C9C-4A48-AE56-05F03EACAF5D}" srcId="{6E798DD2-4140-4AD9-AA24-5768CBD611B9}" destId="{F9096655-BFAA-4E0F-B8D0-F800421B1C8C}" srcOrd="1" destOrd="0" parTransId="{0BAFA4AF-E1E9-4C75-B26E-760DFBED0E7C}" sibTransId="{CB0CCDCD-716F-4EB6-92E7-3C788BA9B516}"/>
    <dgm:cxn modelId="{3F55AD78-33FE-4D75-AC3E-29E9A8FD6B19}" type="presOf" srcId="{94989816-CB19-4A55-AC09-8CEA31D3C009}" destId="{D4D0C589-A747-49DF-A979-C33D3E487F84}" srcOrd="0" destOrd="0" presId="urn:microsoft.com/office/officeart/2005/8/layout/cycle5"/>
    <dgm:cxn modelId="{980C3359-465D-4A74-896C-AB30ACFAD243}" type="presOf" srcId="{CB0CCDCD-716F-4EB6-92E7-3C788BA9B516}" destId="{09DB8575-A028-4BBE-AC25-8CB7F29FF9A5}" srcOrd="0" destOrd="0" presId="urn:microsoft.com/office/officeart/2005/8/layout/cycle5"/>
    <dgm:cxn modelId="{054C388A-4F5F-4514-BB75-353494D5407C}" type="presOf" srcId="{EAE8E4B9-CC1B-40A6-A02D-830CA1DE679B}" destId="{A863289E-EB8D-4CD0-AE8B-9BE9F2231369}" srcOrd="0" destOrd="0" presId="urn:microsoft.com/office/officeart/2005/8/layout/cycle5"/>
    <dgm:cxn modelId="{85E7188C-EA89-41C8-AFBC-8F486D799EC3}" type="presOf" srcId="{D06302F2-6A96-4B7F-B6CB-B44543BB0557}" destId="{6D56C422-FB39-483C-B5F7-2C725F26E544}" srcOrd="0" destOrd="0" presId="urn:microsoft.com/office/officeart/2005/8/layout/cycle5"/>
    <dgm:cxn modelId="{5B5B33A4-6330-42ED-A4AD-9B7E660EEB28}" srcId="{6E798DD2-4140-4AD9-AA24-5768CBD611B9}" destId="{E0A26464-AFB5-481C-8AD1-C3772F5FD7CA}" srcOrd="6" destOrd="0" parTransId="{5A7A132B-D72F-404D-9C99-06D192917370}" sibTransId="{2EC248D7-CF3C-4402-A643-A8E7996055FC}"/>
    <dgm:cxn modelId="{5B9AE6B5-90E0-4B18-8E40-FC44655BDDDC}" type="presOf" srcId="{F9096655-BFAA-4E0F-B8D0-F800421B1C8C}" destId="{D98993B7-8C51-42EA-A09E-D48D21FCF94E}" srcOrd="0" destOrd="0" presId="urn:microsoft.com/office/officeart/2005/8/layout/cycle5"/>
    <dgm:cxn modelId="{926A06B7-FE13-47EC-AB28-A39C538BDF61}" srcId="{6E798DD2-4140-4AD9-AA24-5768CBD611B9}" destId="{0837DA62-B507-42BA-9A4C-A81B82C7B5AD}" srcOrd="0" destOrd="0" parTransId="{29DFDB07-34BF-40AA-9CAD-E41D53F69CA2}" sibTransId="{AE2306F1-AB06-40C7-907B-38D83C8A2FCA}"/>
    <dgm:cxn modelId="{43755BC6-50BA-437F-B37A-15A76141FD84}" type="presOf" srcId="{6E798DD2-4140-4AD9-AA24-5768CBD611B9}" destId="{E63C8629-DFF1-43C2-98D5-69F4B230ACB7}" srcOrd="0" destOrd="0" presId="urn:microsoft.com/office/officeart/2005/8/layout/cycle5"/>
    <dgm:cxn modelId="{44A8B3CC-095B-4693-A57D-EAA65772F4C4}" srcId="{6E798DD2-4140-4AD9-AA24-5768CBD611B9}" destId="{8836AECC-6CDD-4834-97F0-9711B70EBE05}" srcOrd="3" destOrd="0" parTransId="{0FF81ACD-3B33-4AB6-A1ED-246F2296047B}" sibTransId="{94989816-CB19-4A55-AC09-8CEA31D3C009}"/>
    <dgm:cxn modelId="{DC3C78D0-C466-4328-AABE-D71F1159AF59}" srcId="{6E798DD2-4140-4AD9-AA24-5768CBD611B9}" destId="{D06302F2-6A96-4B7F-B6CB-B44543BB0557}" srcOrd="4" destOrd="0" parTransId="{E24B2DE2-7CFF-451C-9318-157AA04ADA4C}" sibTransId="{7E3F4A9A-E369-4474-B936-6F09D7E5D829}"/>
    <dgm:cxn modelId="{BFA650D6-0510-484B-A824-93A52F781B2E}" type="presOf" srcId="{2EC248D7-CF3C-4402-A643-A8E7996055FC}" destId="{2CF6A85E-2597-4721-BAC1-CF41A441D9B6}" srcOrd="0" destOrd="0" presId="urn:microsoft.com/office/officeart/2005/8/layout/cycle5"/>
    <dgm:cxn modelId="{9C33DBD7-D869-4F87-90BA-57E4BE174189}" srcId="{6E798DD2-4140-4AD9-AA24-5768CBD611B9}" destId="{3ACBA29D-A00F-4B8A-9CF4-40F3FB2E6DBA}" srcOrd="2" destOrd="0" parTransId="{C32A6CC2-3081-4FB9-AD3D-C1BBE49CA60D}" sibTransId="{7B15C0F9-0AB0-4B21-A9E6-5468AB648E0A}"/>
    <dgm:cxn modelId="{FE8A9FE7-6A01-47C3-889D-6724135A64CA}" type="presOf" srcId="{E0A26464-AFB5-481C-8AD1-C3772F5FD7CA}" destId="{AEE54158-8024-47CF-A298-6EEA756267E0}" srcOrd="0" destOrd="0" presId="urn:microsoft.com/office/officeart/2005/8/layout/cycle5"/>
    <dgm:cxn modelId="{69A787EB-C000-44A9-A531-AD6F7D855C37}" type="presOf" srcId="{7E3F4A9A-E369-4474-B936-6F09D7E5D829}" destId="{F308416A-C37B-4F4A-9099-E3B4D2A4E6DB}" srcOrd="0" destOrd="0" presId="urn:microsoft.com/office/officeart/2005/8/layout/cycle5"/>
    <dgm:cxn modelId="{501D49F1-EA06-4B68-AD4B-9FB9F02E93DF}" srcId="{6E798DD2-4140-4AD9-AA24-5768CBD611B9}" destId="{EAE8E4B9-CC1B-40A6-A02D-830CA1DE679B}" srcOrd="5" destOrd="0" parTransId="{E1902F28-D2FC-4FC4-A78D-F313F3D5FDE7}" sibTransId="{72C202EF-E237-49F3-B66C-ED8C98B458C8}"/>
    <dgm:cxn modelId="{5CA4AA7E-A5FB-4825-9C71-CE3EF859A43F}" type="presParOf" srcId="{E63C8629-DFF1-43C2-98D5-69F4B230ACB7}" destId="{76B511AB-68FD-44BB-837A-F782C136C2EA}" srcOrd="0" destOrd="0" presId="urn:microsoft.com/office/officeart/2005/8/layout/cycle5"/>
    <dgm:cxn modelId="{A75B795A-BB57-465F-BA78-D7D4D44366A1}" type="presParOf" srcId="{E63C8629-DFF1-43C2-98D5-69F4B230ACB7}" destId="{A4D7AAB3-ACC0-40FC-B403-9CF336386BD3}" srcOrd="1" destOrd="0" presId="urn:microsoft.com/office/officeart/2005/8/layout/cycle5"/>
    <dgm:cxn modelId="{5E158769-07D9-4ADC-AE30-AA9D6FFFACC4}" type="presParOf" srcId="{E63C8629-DFF1-43C2-98D5-69F4B230ACB7}" destId="{F269F7DB-898A-4725-BADF-FAD36B5C5ACF}" srcOrd="2" destOrd="0" presId="urn:microsoft.com/office/officeart/2005/8/layout/cycle5"/>
    <dgm:cxn modelId="{135D4506-174B-496F-A798-F98642B48797}" type="presParOf" srcId="{E63C8629-DFF1-43C2-98D5-69F4B230ACB7}" destId="{D98993B7-8C51-42EA-A09E-D48D21FCF94E}" srcOrd="3" destOrd="0" presId="urn:microsoft.com/office/officeart/2005/8/layout/cycle5"/>
    <dgm:cxn modelId="{B774CD93-2255-4054-A210-1E79C23E2010}" type="presParOf" srcId="{E63C8629-DFF1-43C2-98D5-69F4B230ACB7}" destId="{15590D16-6644-49EF-A924-8F961C371176}" srcOrd="4" destOrd="0" presId="urn:microsoft.com/office/officeart/2005/8/layout/cycle5"/>
    <dgm:cxn modelId="{DCF2277F-BA69-42A8-B524-1E46F1E50A34}" type="presParOf" srcId="{E63C8629-DFF1-43C2-98D5-69F4B230ACB7}" destId="{09DB8575-A028-4BBE-AC25-8CB7F29FF9A5}" srcOrd="5" destOrd="0" presId="urn:microsoft.com/office/officeart/2005/8/layout/cycle5"/>
    <dgm:cxn modelId="{6E076D94-976F-4E62-900E-5D703DDF8A04}" type="presParOf" srcId="{E63C8629-DFF1-43C2-98D5-69F4B230ACB7}" destId="{F26F83F6-C1C2-4675-ACC6-11A617EB53D0}" srcOrd="6" destOrd="0" presId="urn:microsoft.com/office/officeart/2005/8/layout/cycle5"/>
    <dgm:cxn modelId="{DA5A5602-C545-4C83-ADD3-DF173DFC9E9D}" type="presParOf" srcId="{E63C8629-DFF1-43C2-98D5-69F4B230ACB7}" destId="{FF7CD3A8-9435-4304-AEDC-2B695AE15B07}" srcOrd="7" destOrd="0" presId="urn:microsoft.com/office/officeart/2005/8/layout/cycle5"/>
    <dgm:cxn modelId="{76FF5375-7DE3-4D12-ADFA-1E21D5DBC93D}" type="presParOf" srcId="{E63C8629-DFF1-43C2-98D5-69F4B230ACB7}" destId="{BEBF6706-8DF4-4A38-9F20-C724A9F22076}" srcOrd="8" destOrd="0" presId="urn:microsoft.com/office/officeart/2005/8/layout/cycle5"/>
    <dgm:cxn modelId="{023E7063-DF40-44AE-B93E-66525C35FFD8}" type="presParOf" srcId="{E63C8629-DFF1-43C2-98D5-69F4B230ACB7}" destId="{965B4F2D-F936-4D66-ABD1-AFFA6945C504}" srcOrd="9" destOrd="0" presId="urn:microsoft.com/office/officeart/2005/8/layout/cycle5"/>
    <dgm:cxn modelId="{1547F58C-AAC5-4B1F-A55A-E5BCFE5E320E}" type="presParOf" srcId="{E63C8629-DFF1-43C2-98D5-69F4B230ACB7}" destId="{FFE5683E-AFE1-4517-90FB-253FFD3ED508}" srcOrd="10" destOrd="0" presId="urn:microsoft.com/office/officeart/2005/8/layout/cycle5"/>
    <dgm:cxn modelId="{70D8C2DC-C562-40BC-A53A-A8111F25EA95}" type="presParOf" srcId="{E63C8629-DFF1-43C2-98D5-69F4B230ACB7}" destId="{D4D0C589-A747-49DF-A979-C33D3E487F84}" srcOrd="11" destOrd="0" presId="urn:microsoft.com/office/officeart/2005/8/layout/cycle5"/>
    <dgm:cxn modelId="{B4503F7E-2906-46D3-99F1-7FC307FC8CF7}" type="presParOf" srcId="{E63C8629-DFF1-43C2-98D5-69F4B230ACB7}" destId="{6D56C422-FB39-483C-B5F7-2C725F26E544}" srcOrd="12" destOrd="0" presId="urn:microsoft.com/office/officeart/2005/8/layout/cycle5"/>
    <dgm:cxn modelId="{F58B8FB8-EC48-4F22-ACC6-E265F6EE8351}" type="presParOf" srcId="{E63C8629-DFF1-43C2-98D5-69F4B230ACB7}" destId="{67A59E6F-DC63-4ED0-BF70-EEB75A137459}" srcOrd="13" destOrd="0" presId="urn:microsoft.com/office/officeart/2005/8/layout/cycle5"/>
    <dgm:cxn modelId="{703A9D4B-B611-4393-BD14-E2FD986C8584}" type="presParOf" srcId="{E63C8629-DFF1-43C2-98D5-69F4B230ACB7}" destId="{F308416A-C37B-4F4A-9099-E3B4D2A4E6DB}" srcOrd="14" destOrd="0" presId="urn:microsoft.com/office/officeart/2005/8/layout/cycle5"/>
    <dgm:cxn modelId="{3C39A6C4-F630-4B00-8804-B12CAA36D49E}" type="presParOf" srcId="{E63C8629-DFF1-43C2-98D5-69F4B230ACB7}" destId="{A863289E-EB8D-4CD0-AE8B-9BE9F2231369}" srcOrd="15" destOrd="0" presId="urn:microsoft.com/office/officeart/2005/8/layout/cycle5"/>
    <dgm:cxn modelId="{086CF09F-AF62-47EC-BC87-7EBDD1F9FEF6}" type="presParOf" srcId="{E63C8629-DFF1-43C2-98D5-69F4B230ACB7}" destId="{E239CFA2-7CFF-435A-A019-33218218411D}" srcOrd="16" destOrd="0" presId="urn:microsoft.com/office/officeart/2005/8/layout/cycle5"/>
    <dgm:cxn modelId="{D2815D81-3E77-4B69-B9C3-70730ADCC244}" type="presParOf" srcId="{E63C8629-DFF1-43C2-98D5-69F4B230ACB7}" destId="{DF2EAD1D-E65E-4E25-9DF8-749FFF328037}" srcOrd="17" destOrd="0" presId="urn:microsoft.com/office/officeart/2005/8/layout/cycle5"/>
    <dgm:cxn modelId="{865F06F9-9395-4661-AB98-D71368D38474}" type="presParOf" srcId="{E63C8629-DFF1-43C2-98D5-69F4B230ACB7}" destId="{AEE54158-8024-47CF-A298-6EEA756267E0}" srcOrd="18" destOrd="0" presId="urn:microsoft.com/office/officeart/2005/8/layout/cycle5"/>
    <dgm:cxn modelId="{80AD7B53-20A1-4361-A910-B1B7ED814BD6}" type="presParOf" srcId="{E63C8629-DFF1-43C2-98D5-69F4B230ACB7}" destId="{E387E75D-5619-4C05-B8AE-8301A6B68967}" srcOrd="19" destOrd="0" presId="urn:microsoft.com/office/officeart/2005/8/layout/cycle5"/>
    <dgm:cxn modelId="{4CE3CC0F-4481-4E08-A32F-6DF53305D2B0}" type="presParOf" srcId="{E63C8629-DFF1-43C2-98D5-69F4B230ACB7}" destId="{2CF6A85E-2597-4721-BAC1-CF41A441D9B6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F6AC8-2D40-4CD8-86CB-D40D5ED931E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1D56F2E-E781-421B-AD36-A48180611D7B}" type="pres">
      <dgm:prSet presAssocID="{E21F6AC8-2D40-4CD8-86CB-D40D5ED931E7}" presName="linear" presStyleCnt="0">
        <dgm:presLayoutVars>
          <dgm:dir/>
          <dgm:resizeHandles val="exact"/>
        </dgm:presLayoutVars>
      </dgm:prSet>
      <dgm:spPr/>
    </dgm:pt>
  </dgm:ptLst>
  <dgm:cxnLst>
    <dgm:cxn modelId="{FD4FF0DA-9E69-4840-B9DD-E8589B76C00F}" type="presOf" srcId="{E21F6AC8-2D40-4CD8-86CB-D40D5ED931E7}" destId="{B1D56F2E-E781-421B-AD36-A48180611D7B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B2981-BD52-47F6-8011-7DCBA7768F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81B73BF-461F-42B5-9FED-11256E6EC53F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gm:t>
    </dgm:pt>
    <dgm:pt modelId="{9C333EB3-95E0-4375-B80E-4D2F68DBABAC}" type="parTrans" cxnId="{12CE4EBE-840D-4D61-BCFE-11E8B9A1E4E4}">
      <dgm:prSet/>
      <dgm:spPr/>
      <dgm:t>
        <a:bodyPr/>
        <a:lstStyle/>
        <a:p>
          <a:endParaRPr lang="en-AU"/>
        </a:p>
      </dgm:t>
    </dgm:pt>
    <dgm:pt modelId="{F709A406-CEE2-4959-82E6-9FCEA1E66D07}" type="sibTrans" cxnId="{12CE4EBE-840D-4D61-BCFE-11E8B9A1E4E4}">
      <dgm:prSet/>
      <dgm:spPr/>
      <dgm:t>
        <a:bodyPr/>
        <a:lstStyle/>
        <a:p>
          <a:endParaRPr lang="en-AU"/>
        </a:p>
      </dgm:t>
    </dgm:pt>
    <dgm:pt modelId="{2F3F4755-11B0-4CDD-940F-1AB83DD0234A}">
      <dgm:prSet phldrT="[Text]"/>
      <dgm:spPr/>
      <dgm:t>
        <a:bodyPr/>
        <a:lstStyle/>
        <a:p>
          <a:r>
            <a:rPr lang="en-AU" b="1" dirty="0"/>
            <a:t>Exploitation of Public-Facing Application (T1190</a:t>
          </a:r>
        </a:p>
        <a:p>
          <a:r>
            <a:rPr lang="en-AU" b="1" dirty="0"/>
            <a:t>This helps I exploitation of </a:t>
          </a:r>
          <a:r>
            <a:rPr lang="en-AU" b="1" dirty="0" err="1"/>
            <a:t>vlunerabilities</a:t>
          </a:r>
          <a:r>
            <a:rPr lang="en-AU" b="1" dirty="0"/>
            <a:t> in public –facing application</a:t>
          </a:r>
          <a:endParaRPr lang="en-AU" dirty="0"/>
        </a:p>
      </dgm:t>
    </dgm:pt>
    <dgm:pt modelId="{11E82BAB-6822-4B91-AE83-9D9643BFD2CF}" type="parTrans" cxnId="{8FADF7D4-1435-4CC6-9BC4-8EBF36DED7DB}">
      <dgm:prSet/>
      <dgm:spPr/>
      <dgm:t>
        <a:bodyPr/>
        <a:lstStyle/>
        <a:p>
          <a:endParaRPr lang="en-AU"/>
        </a:p>
      </dgm:t>
    </dgm:pt>
    <dgm:pt modelId="{82C93E7A-BB21-4768-81BA-DFE834B0F80A}" type="sibTrans" cxnId="{8FADF7D4-1435-4CC6-9BC4-8EBF36DED7DB}">
      <dgm:prSet/>
      <dgm:spPr/>
      <dgm:t>
        <a:bodyPr/>
        <a:lstStyle/>
        <a:p>
          <a:endParaRPr lang="en-AU"/>
        </a:p>
      </dgm:t>
    </dgm:pt>
    <dgm:pt modelId="{65E3C4D7-3F4C-4087-A066-69190FBAEE94}">
      <dgm:prSet phldrT="[Text]" custT="1"/>
      <dgm:spPr/>
      <dgm:t>
        <a:bodyPr/>
        <a:lstStyle/>
        <a:p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gm:t>
    </dgm:pt>
    <dgm:pt modelId="{145FD1E1-CB02-4C5C-BD7B-57C84F714719}" type="parTrans" cxnId="{3BBB6A4E-E75E-4392-8E8F-B6F796987D30}">
      <dgm:prSet/>
      <dgm:spPr/>
      <dgm:t>
        <a:bodyPr/>
        <a:lstStyle/>
        <a:p>
          <a:endParaRPr lang="en-AU"/>
        </a:p>
      </dgm:t>
    </dgm:pt>
    <dgm:pt modelId="{EE511987-3DFF-4147-A038-5C9DC5D4FF8C}" type="sibTrans" cxnId="{3BBB6A4E-E75E-4392-8E8F-B6F796987D30}">
      <dgm:prSet/>
      <dgm:spPr/>
      <dgm:t>
        <a:bodyPr/>
        <a:lstStyle/>
        <a:p>
          <a:endParaRPr lang="en-AU"/>
        </a:p>
      </dgm:t>
    </dgm:pt>
    <dgm:pt modelId="{AC193507-A9A5-41C5-8113-375323BA85AC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gm:t>
    </dgm:pt>
    <dgm:pt modelId="{C1ABB21D-843C-49AE-A5B9-7890D28E8FDE}" type="parTrans" cxnId="{9FAC24B5-A3FE-47FA-8B1C-DC348B05911B}">
      <dgm:prSet/>
      <dgm:spPr/>
      <dgm:t>
        <a:bodyPr/>
        <a:lstStyle/>
        <a:p>
          <a:endParaRPr lang="en-AU"/>
        </a:p>
      </dgm:t>
    </dgm:pt>
    <dgm:pt modelId="{DB2D67A7-3607-4E70-BA38-8B402F15FAFB}" type="sibTrans" cxnId="{9FAC24B5-A3FE-47FA-8B1C-DC348B05911B}">
      <dgm:prSet/>
      <dgm:spPr/>
      <dgm:t>
        <a:bodyPr/>
        <a:lstStyle/>
        <a:p>
          <a:endParaRPr lang="en-AU"/>
        </a:p>
      </dgm:t>
    </dgm:pt>
    <dgm:pt modelId="{93E119B6-1A1E-44A4-9A33-FCC86E32BFD5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gm:t>
    </dgm:pt>
    <dgm:pt modelId="{344E8259-0E95-4934-8692-6484C382C0E8}" type="parTrans" cxnId="{F36018E4-4A32-4F2B-AB8E-B70DFC001CD2}">
      <dgm:prSet/>
      <dgm:spPr/>
      <dgm:t>
        <a:bodyPr/>
        <a:lstStyle/>
        <a:p>
          <a:endParaRPr lang="en-AU"/>
        </a:p>
      </dgm:t>
    </dgm:pt>
    <dgm:pt modelId="{564FC14F-DB97-464B-8082-B080854F77C3}" type="sibTrans" cxnId="{F36018E4-4A32-4F2B-AB8E-B70DFC001CD2}">
      <dgm:prSet/>
      <dgm:spPr/>
      <dgm:t>
        <a:bodyPr/>
        <a:lstStyle/>
        <a:p>
          <a:endParaRPr lang="en-AU"/>
        </a:p>
      </dgm:t>
    </dgm:pt>
    <dgm:pt modelId="{7E74FDBC-F944-4B16-A705-42A6556B7968}" type="pres">
      <dgm:prSet presAssocID="{926B2981-BD52-47F6-8011-7DCBA7768F5E}" presName="Name0" presStyleCnt="0">
        <dgm:presLayoutVars>
          <dgm:chMax val="7"/>
          <dgm:chPref val="7"/>
          <dgm:dir/>
        </dgm:presLayoutVars>
      </dgm:prSet>
      <dgm:spPr/>
    </dgm:pt>
    <dgm:pt modelId="{724436EB-F308-4704-AA45-C2AA0619E598}" type="pres">
      <dgm:prSet presAssocID="{926B2981-BD52-47F6-8011-7DCBA7768F5E}" presName="Name1" presStyleCnt="0"/>
      <dgm:spPr/>
    </dgm:pt>
    <dgm:pt modelId="{65B39F17-8EB2-439C-AD35-AD5190EBB876}" type="pres">
      <dgm:prSet presAssocID="{926B2981-BD52-47F6-8011-7DCBA7768F5E}" presName="cycle" presStyleCnt="0"/>
      <dgm:spPr/>
    </dgm:pt>
    <dgm:pt modelId="{2E173A9C-BBD6-4608-89C9-A6634D245ECA}" type="pres">
      <dgm:prSet presAssocID="{926B2981-BD52-47F6-8011-7DCBA7768F5E}" presName="srcNode" presStyleLbl="node1" presStyleIdx="0" presStyleCnt="5"/>
      <dgm:spPr/>
    </dgm:pt>
    <dgm:pt modelId="{E7F1A3F2-D978-4AE9-9C41-D11677970085}" type="pres">
      <dgm:prSet presAssocID="{926B2981-BD52-47F6-8011-7DCBA7768F5E}" presName="conn" presStyleLbl="parChTrans1D2" presStyleIdx="0" presStyleCnt="1"/>
      <dgm:spPr/>
    </dgm:pt>
    <dgm:pt modelId="{24F8844B-F277-4770-BF71-DB58ABEB2E92}" type="pres">
      <dgm:prSet presAssocID="{926B2981-BD52-47F6-8011-7DCBA7768F5E}" presName="extraNode" presStyleLbl="node1" presStyleIdx="0" presStyleCnt="5"/>
      <dgm:spPr/>
    </dgm:pt>
    <dgm:pt modelId="{09E3D5AC-D37E-40D4-AD24-3E7A4A1284B1}" type="pres">
      <dgm:prSet presAssocID="{926B2981-BD52-47F6-8011-7DCBA7768F5E}" presName="dstNode" presStyleLbl="node1" presStyleIdx="0" presStyleCnt="5"/>
      <dgm:spPr/>
    </dgm:pt>
    <dgm:pt modelId="{81935538-ACC9-409B-96CD-D5F14D346B6A}" type="pres">
      <dgm:prSet presAssocID="{181B73BF-461F-42B5-9FED-11256E6EC53F}" presName="text_1" presStyleLbl="node1" presStyleIdx="0" presStyleCnt="5" custLinFactNeighborX="2718" custLinFactNeighborY="3454">
        <dgm:presLayoutVars>
          <dgm:bulletEnabled val="1"/>
        </dgm:presLayoutVars>
      </dgm:prSet>
      <dgm:spPr/>
    </dgm:pt>
    <dgm:pt modelId="{127D43A5-5770-4F0C-A875-2721D9338A29}" type="pres">
      <dgm:prSet presAssocID="{181B73BF-461F-42B5-9FED-11256E6EC53F}" presName="accent_1" presStyleCnt="0"/>
      <dgm:spPr/>
    </dgm:pt>
    <dgm:pt modelId="{087F1CB3-2AC4-4A5C-9AC2-AB207F287CAB}" type="pres">
      <dgm:prSet presAssocID="{181B73BF-461F-42B5-9FED-11256E6EC53F}" presName="accentRepeatNode" presStyleLbl="solidFgAcc1" presStyleIdx="0" presStyleCnt="5"/>
      <dgm:spPr>
        <a:prstGeom prst="quadArrowCallout">
          <a:avLst/>
        </a:prstGeom>
        <a:solidFill>
          <a:schemeClr val="accent3"/>
        </a:solidFill>
      </dgm:spPr>
    </dgm:pt>
    <dgm:pt modelId="{A9F83CC9-F3D7-4760-A506-567E6F93B4C5}" type="pres">
      <dgm:prSet presAssocID="{2F3F4755-11B0-4CDD-940F-1AB83DD0234A}" presName="text_2" presStyleLbl="node1" presStyleIdx="1" presStyleCnt="5">
        <dgm:presLayoutVars>
          <dgm:bulletEnabled val="1"/>
        </dgm:presLayoutVars>
      </dgm:prSet>
      <dgm:spPr/>
    </dgm:pt>
    <dgm:pt modelId="{D8D5D555-65B1-4F79-BAB6-24F40AF8044F}" type="pres">
      <dgm:prSet presAssocID="{2F3F4755-11B0-4CDD-940F-1AB83DD0234A}" presName="accent_2" presStyleCnt="0"/>
      <dgm:spPr/>
    </dgm:pt>
    <dgm:pt modelId="{4F47CDE6-B538-4716-AC6E-FD5730AF7D0A}" type="pres">
      <dgm:prSet presAssocID="{2F3F4755-11B0-4CDD-940F-1AB83DD0234A}" presName="accentRepeatNode" presStyleLbl="solidFgAcc1" presStyleIdx="1" presStyleCnt="5"/>
      <dgm:spPr>
        <a:xfrm>
          <a:off x="530961" y="1177799"/>
          <a:ext cx="785534" cy="785534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9D6C76D-66C5-404D-89C1-FF59E6B1A8D6}" type="pres">
      <dgm:prSet presAssocID="{65E3C4D7-3F4C-4087-A066-69190FBAEE94}" presName="text_3" presStyleLbl="node1" presStyleIdx="2" presStyleCnt="5">
        <dgm:presLayoutVars>
          <dgm:bulletEnabled val="1"/>
        </dgm:presLayoutVars>
      </dgm:prSet>
      <dgm:spPr/>
    </dgm:pt>
    <dgm:pt modelId="{60899116-C719-4275-8EA7-B08AE6295644}" type="pres">
      <dgm:prSet presAssocID="{65E3C4D7-3F4C-4087-A066-69190FBAEE94}" presName="accent_3" presStyleCnt="0"/>
      <dgm:spPr/>
    </dgm:pt>
    <dgm:pt modelId="{1562B7D3-701A-4302-AC16-D7E5D4F96E6D}" type="pres">
      <dgm:prSet presAssocID="{65E3C4D7-3F4C-4087-A066-69190FBAEE94}" presName="accentRepeatNode" presStyleLbl="solidFgAcc1" presStyleIdx="2" presStyleCnt="5"/>
      <dgm:spPr>
        <a:prstGeom prst="quadArrowCallout">
          <a:avLst/>
        </a:prstGeom>
        <a:solidFill>
          <a:schemeClr val="accent1">
            <a:lumMod val="60000"/>
            <a:lumOff val="40000"/>
          </a:schemeClr>
        </a:solidFill>
      </dgm:spPr>
    </dgm:pt>
    <dgm:pt modelId="{868008C0-D588-4F5E-803A-F7E5A250ACCC}" type="pres">
      <dgm:prSet presAssocID="{AC193507-A9A5-41C5-8113-375323BA85AC}" presName="text_4" presStyleLbl="node1" presStyleIdx="3" presStyleCnt="5">
        <dgm:presLayoutVars>
          <dgm:bulletEnabled val="1"/>
        </dgm:presLayoutVars>
      </dgm:prSet>
      <dgm:spPr/>
    </dgm:pt>
    <dgm:pt modelId="{07FF3AB9-9396-432B-BC36-7F716372C3BA}" type="pres">
      <dgm:prSet presAssocID="{AC193507-A9A5-41C5-8113-375323BA85AC}" presName="accent_4" presStyleCnt="0"/>
      <dgm:spPr/>
    </dgm:pt>
    <dgm:pt modelId="{C58D41E7-A375-4B79-B175-E2620426AB91}" type="pres">
      <dgm:prSet presAssocID="{AC193507-A9A5-41C5-8113-375323BA85AC}" presName="accentRepeatNode" presStyleLbl="solidFgAcc1" presStyleIdx="3" presStyleCnt="5"/>
      <dgm:spPr>
        <a:prstGeom prst="quadArrowCallout">
          <a:avLst/>
        </a:prstGeom>
        <a:solidFill>
          <a:srgbClr val="FF0000"/>
        </a:solidFill>
      </dgm:spPr>
    </dgm:pt>
    <dgm:pt modelId="{4700E794-4AAF-4045-8C79-9493287625A5}" type="pres">
      <dgm:prSet presAssocID="{93E119B6-1A1E-44A4-9A33-FCC86E32BFD5}" presName="text_5" presStyleLbl="node1" presStyleIdx="4" presStyleCnt="5">
        <dgm:presLayoutVars>
          <dgm:bulletEnabled val="1"/>
        </dgm:presLayoutVars>
      </dgm:prSet>
      <dgm:spPr/>
    </dgm:pt>
    <dgm:pt modelId="{5B09A570-0EBD-4277-9620-A442C3BB0F37}" type="pres">
      <dgm:prSet presAssocID="{93E119B6-1A1E-44A4-9A33-FCC86E32BFD5}" presName="accent_5" presStyleCnt="0"/>
      <dgm:spPr/>
    </dgm:pt>
    <dgm:pt modelId="{69DA5732-A1F7-4204-9462-3AC50A8B1066}" type="pres">
      <dgm:prSet presAssocID="{93E119B6-1A1E-44A4-9A33-FCC86E32BFD5}" presName="accentRepeatNode" presStyleLbl="solidFgAcc1" presStyleIdx="4" presStyleCnt="5"/>
      <dgm:spPr>
        <a:prstGeom prst="quadArrowCallout">
          <a:avLst/>
        </a:prstGeom>
        <a:solidFill>
          <a:schemeClr val="accent6">
            <a:lumMod val="50000"/>
          </a:schemeClr>
        </a:solidFill>
      </dgm:spPr>
    </dgm:pt>
  </dgm:ptLst>
  <dgm:cxnLst>
    <dgm:cxn modelId="{4575F848-0D15-47F9-801E-95473445867D}" type="presOf" srcId="{181B73BF-461F-42B5-9FED-11256E6EC53F}" destId="{81935538-ACC9-409B-96CD-D5F14D346B6A}" srcOrd="0" destOrd="0" presId="urn:microsoft.com/office/officeart/2008/layout/VerticalCurvedList"/>
    <dgm:cxn modelId="{0575254D-0184-490B-A19A-49D52DABB0AB}" type="presOf" srcId="{F709A406-CEE2-4959-82E6-9FCEA1E66D07}" destId="{E7F1A3F2-D978-4AE9-9C41-D11677970085}" srcOrd="0" destOrd="0" presId="urn:microsoft.com/office/officeart/2008/layout/VerticalCurvedList"/>
    <dgm:cxn modelId="{3BBB6A4E-E75E-4392-8E8F-B6F796987D30}" srcId="{926B2981-BD52-47F6-8011-7DCBA7768F5E}" destId="{65E3C4D7-3F4C-4087-A066-69190FBAEE94}" srcOrd="2" destOrd="0" parTransId="{145FD1E1-CB02-4C5C-BD7B-57C84F714719}" sibTransId="{EE511987-3DFF-4147-A038-5C9DC5D4FF8C}"/>
    <dgm:cxn modelId="{1F69EF7C-C393-47D1-A06F-D777CAC0E4EB}" type="presOf" srcId="{65E3C4D7-3F4C-4087-A066-69190FBAEE94}" destId="{F9D6C76D-66C5-404D-89C1-FF59E6B1A8D6}" srcOrd="0" destOrd="0" presId="urn:microsoft.com/office/officeart/2008/layout/VerticalCurvedList"/>
    <dgm:cxn modelId="{6212F598-18E5-4223-83D0-F4FA2B713A4B}" type="presOf" srcId="{AC193507-A9A5-41C5-8113-375323BA85AC}" destId="{868008C0-D588-4F5E-803A-F7E5A250ACCC}" srcOrd="0" destOrd="0" presId="urn:microsoft.com/office/officeart/2008/layout/VerticalCurvedList"/>
    <dgm:cxn modelId="{68EF499F-393E-4C6D-96E9-32959B5AC8C3}" type="presOf" srcId="{926B2981-BD52-47F6-8011-7DCBA7768F5E}" destId="{7E74FDBC-F944-4B16-A705-42A6556B7968}" srcOrd="0" destOrd="0" presId="urn:microsoft.com/office/officeart/2008/layout/VerticalCurvedList"/>
    <dgm:cxn modelId="{9FAC24B5-A3FE-47FA-8B1C-DC348B05911B}" srcId="{926B2981-BD52-47F6-8011-7DCBA7768F5E}" destId="{AC193507-A9A5-41C5-8113-375323BA85AC}" srcOrd="3" destOrd="0" parTransId="{C1ABB21D-843C-49AE-A5B9-7890D28E8FDE}" sibTransId="{DB2D67A7-3607-4E70-BA38-8B402F15FAFB}"/>
    <dgm:cxn modelId="{12CE4EBE-840D-4D61-BCFE-11E8B9A1E4E4}" srcId="{926B2981-BD52-47F6-8011-7DCBA7768F5E}" destId="{181B73BF-461F-42B5-9FED-11256E6EC53F}" srcOrd="0" destOrd="0" parTransId="{9C333EB3-95E0-4375-B80E-4D2F68DBABAC}" sibTransId="{F709A406-CEE2-4959-82E6-9FCEA1E66D07}"/>
    <dgm:cxn modelId="{8FADF7D4-1435-4CC6-9BC4-8EBF36DED7DB}" srcId="{926B2981-BD52-47F6-8011-7DCBA7768F5E}" destId="{2F3F4755-11B0-4CDD-940F-1AB83DD0234A}" srcOrd="1" destOrd="0" parTransId="{11E82BAB-6822-4B91-AE83-9D9643BFD2CF}" sibTransId="{82C93E7A-BB21-4768-81BA-DFE834B0F80A}"/>
    <dgm:cxn modelId="{F36018E4-4A32-4F2B-AB8E-B70DFC001CD2}" srcId="{926B2981-BD52-47F6-8011-7DCBA7768F5E}" destId="{93E119B6-1A1E-44A4-9A33-FCC86E32BFD5}" srcOrd="4" destOrd="0" parTransId="{344E8259-0E95-4934-8692-6484C382C0E8}" sibTransId="{564FC14F-DB97-464B-8082-B080854F77C3}"/>
    <dgm:cxn modelId="{255EE6EE-8EE4-409C-8B7E-BAA02E29DF81}" type="presOf" srcId="{93E119B6-1A1E-44A4-9A33-FCC86E32BFD5}" destId="{4700E794-4AAF-4045-8C79-9493287625A5}" srcOrd="0" destOrd="0" presId="urn:microsoft.com/office/officeart/2008/layout/VerticalCurvedList"/>
    <dgm:cxn modelId="{AD3349FA-FD4F-40B2-A87F-4D0EEB6A2B3F}" type="presOf" srcId="{2F3F4755-11B0-4CDD-940F-1AB83DD0234A}" destId="{A9F83CC9-F3D7-4760-A506-567E6F93B4C5}" srcOrd="0" destOrd="0" presId="urn:microsoft.com/office/officeart/2008/layout/VerticalCurvedList"/>
    <dgm:cxn modelId="{48B5EB01-21D4-4D2A-B79C-963376394213}" type="presParOf" srcId="{7E74FDBC-F944-4B16-A705-42A6556B7968}" destId="{724436EB-F308-4704-AA45-C2AA0619E598}" srcOrd="0" destOrd="0" presId="urn:microsoft.com/office/officeart/2008/layout/VerticalCurvedList"/>
    <dgm:cxn modelId="{4461F52D-396F-401E-B1ED-15F268460F75}" type="presParOf" srcId="{724436EB-F308-4704-AA45-C2AA0619E598}" destId="{65B39F17-8EB2-439C-AD35-AD5190EBB876}" srcOrd="0" destOrd="0" presId="urn:microsoft.com/office/officeart/2008/layout/VerticalCurvedList"/>
    <dgm:cxn modelId="{A9CE6628-BE03-4C0D-B7E8-9BFA13A30E12}" type="presParOf" srcId="{65B39F17-8EB2-439C-AD35-AD5190EBB876}" destId="{2E173A9C-BBD6-4608-89C9-A6634D245ECA}" srcOrd="0" destOrd="0" presId="urn:microsoft.com/office/officeart/2008/layout/VerticalCurvedList"/>
    <dgm:cxn modelId="{26E05204-29A7-41F0-92B6-BFCF2DAE9698}" type="presParOf" srcId="{65B39F17-8EB2-439C-AD35-AD5190EBB876}" destId="{E7F1A3F2-D978-4AE9-9C41-D11677970085}" srcOrd="1" destOrd="0" presId="urn:microsoft.com/office/officeart/2008/layout/VerticalCurvedList"/>
    <dgm:cxn modelId="{5D2B9F7B-DCE1-45E3-B43F-EC57669DB679}" type="presParOf" srcId="{65B39F17-8EB2-439C-AD35-AD5190EBB876}" destId="{24F8844B-F277-4770-BF71-DB58ABEB2E92}" srcOrd="2" destOrd="0" presId="urn:microsoft.com/office/officeart/2008/layout/VerticalCurvedList"/>
    <dgm:cxn modelId="{31742559-84C2-42A1-9876-F8A0817EA09C}" type="presParOf" srcId="{65B39F17-8EB2-439C-AD35-AD5190EBB876}" destId="{09E3D5AC-D37E-40D4-AD24-3E7A4A1284B1}" srcOrd="3" destOrd="0" presId="urn:microsoft.com/office/officeart/2008/layout/VerticalCurvedList"/>
    <dgm:cxn modelId="{0F84AA08-C4A9-4E6F-B7AC-2DD6A83A7A33}" type="presParOf" srcId="{724436EB-F308-4704-AA45-C2AA0619E598}" destId="{81935538-ACC9-409B-96CD-D5F14D346B6A}" srcOrd="1" destOrd="0" presId="urn:microsoft.com/office/officeart/2008/layout/VerticalCurvedList"/>
    <dgm:cxn modelId="{85203F90-C940-4DB9-A35D-2BBE7144F08F}" type="presParOf" srcId="{724436EB-F308-4704-AA45-C2AA0619E598}" destId="{127D43A5-5770-4F0C-A875-2721D9338A29}" srcOrd="2" destOrd="0" presId="urn:microsoft.com/office/officeart/2008/layout/VerticalCurvedList"/>
    <dgm:cxn modelId="{6532EB72-8C1E-4291-8694-9ACD36FF8A6C}" type="presParOf" srcId="{127D43A5-5770-4F0C-A875-2721D9338A29}" destId="{087F1CB3-2AC4-4A5C-9AC2-AB207F287CAB}" srcOrd="0" destOrd="0" presId="urn:microsoft.com/office/officeart/2008/layout/VerticalCurvedList"/>
    <dgm:cxn modelId="{7B2E8643-1788-4ADC-9EFE-FF7E0202315A}" type="presParOf" srcId="{724436EB-F308-4704-AA45-C2AA0619E598}" destId="{A9F83CC9-F3D7-4760-A506-567E6F93B4C5}" srcOrd="3" destOrd="0" presId="urn:microsoft.com/office/officeart/2008/layout/VerticalCurvedList"/>
    <dgm:cxn modelId="{B58438B4-CF4B-4A68-BF20-77A2A59E1A61}" type="presParOf" srcId="{724436EB-F308-4704-AA45-C2AA0619E598}" destId="{D8D5D555-65B1-4F79-BAB6-24F40AF8044F}" srcOrd="4" destOrd="0" presId="urn:microsoft.com/office/officeart/2008/layout/VerticalCurvedList"/>
    <dgm:cxn modelId="{3EF2D1BC-EAB8-4FCB-88A6-2CD5F339D166}" type="presParOf" srcId="{D8D5D555-65B1-4F79-BAB6-24F40AF8044F}" destId="{4F47CDE6-B538-4716-AC6E-FD5730AF7D0A}" srcOrd="0" destOrd="0" presId="urn:microsoft.com/office/officeart/2008/layout/VerticalCurvedList"/>
    <dgm:cxn modelId="{866E508A-1022-4A91-B8CF-107195A42EAA}" type="presParOf" srcId="{724436EB-F308-4704-AA45-C2AA0619E598}" destId="{F9D6C76D-66C5-404D-89C1-FF59E6B1A8D6}" srcOrd="5" destOrd="0" presId="urn:microsoft.com/office/officeart/2008/layout/VerticalCurvedList"/>
    <dgm:cxn modelId="{62758074-894D-437C-97F9-361F3B0C97CC}" type="presParOf" srcId="{724436EB-F308-4704-AA45-C2AA0619E598}" destId="{60899116-C719-4275-8EA7-B08AE6295644}" srcOrd="6" destOrd="0" presId="urn:microsoft.com/office/officeart/2008/layout/VerticalCurvedList"/>
    <dgm:cxn modelId="{5BFB86DD-2F4E-430B-B20C-6CE904FA6DD8}" type="presParOf" srcId="{60899116-C719-4275-8EA7-B08AE6295644}" destId="{1562B7D3-701A-4302-AC16-D7E5D4F96E6D}" srcOrd="0" destOrd="0" presId="urn:microsoft.com/office/officeart/2008/layout/VerticalCurvedList"/>
    <dgm:cxn modelId="{6E471701-662A-4166-8186-6C3BB6F8B692}" type="presParOf" srcId="{724436EB-F308-4704-AA45-C2AA0619E598}" destId="{868008C0-D588-4F5E-803A-F7E5A250ACCC}" srcOrd="7" destOrd="0" presId="urn:microsoft.com/office/officeart/2008/layout/VerticalCurvedList"/>
    <dgm:cxn modelId="{FB51F033-BD27-4D83-9BA5-18E01CBCC852}" type="presParOf" srcId="{724436EB-F308-4704-AA45-C2AA0619E598}" destId="{07FF3AB9-9396-432B-BC36-7F716372C3BA}" srcOrd="8" destOrd="0" presId="urn:microsoft.com/office/officeart/2008/layout/VerticalCurvedList"/>
    <dgm:cxn modelId="{358949DB-F91B-4A1A-9232-02382B29EB68}" type="presParOf" srcId="{07FF3AB9-9396-432B-BC36-7F716372C3BA}" destId="{C58D41E7-A375-4B79-B175-E2620426AB91}" srcOrd="0" destOrd="0" presId="urn:microsoft.com/office/officeart/2008/layout/VerticalCurvedList"/>
    <dgm:cxn modelId="{B433963D-580D-4AF0-AAC1-B1718EF7FAA3}" type="presParOf" srcId="{724436EB-F308-4704-AA45-C2AA0619E598}" destId="{4700E794-4AAF-4045-8C79-9493287625A5}" srcOrd="9" destOrd="0" presId="urn:microsoft.com/office/officeart/2008/layout/VerticalCurvedList"/>
    <dgm:cxn modelId="{68B9AC26-C242-4C0C-AA1E-3AB189C37162}" type="presParOf" srcId="{724436EB-F308-4704-AA45-C2AA0619E598}" destId="{5B09A570-0EBD-4277-9620-A442C3BB0F37}" srcOrd="10" destOrd="0" presId="urn:microsoft.com/office/officeart/2008/layout/VerticalCurvedList"/>
    <dgm:cxn modelId="{A2DE767F-1446-4D34-8F98-8ED0024F4180}" type="presParOf" srcId="{5B09A570-0EBD-4277-9620-A442C3BB0F37}" destId="{69DA5732-A1F7-4204-9462-3AC50A8B10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511AB-68FD-44BB-837A-F782C136C2EA}">
      <dsp:nvSpPr>
        <dsp:cNvPr id="0" name=""/>
        <dsp:cNvSpPr/>
      </dsp:nvSpPr>
      <dsp:spPr>
        <a:xfrm>
          <a:off x="3431976" y="66714"/>
          <a:ext cx="1264046" cy="1118732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 Access</a:t>
          </a:r>
          <a:endParaRPr lang="en-AU" sz="1600" kern="1200" dirty="0"/>
        </a:p>
      </dsp:txBody>
      <dsp:txXfrm>
        <a:off x="3571818" y="206556"/>
        <a:ext cx="984363" cy="839049"/>
      </dsp:txXfrm>
    </dsp:sp>
    <dsp:sp modelId="{F269F7DB-898A-4725-BADF-FAD36B5C5ACF}">
      <dsp:nvSpPr>
        <dsp:cNvPr id="0" name=""/>
        <dsp:cNvSpPr/>
      </dsp:nvSpPr>
      <dsp:spPr>
        <a:xfrm>
          <a:off x="2290134" y="717788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11708" y="6047"/>
              </a:moveTo>
              <a:arcTo wR="2343454" hR="2343454" stAng="16447034" swAng="46797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93B7-8C51-42EA-A09E-D48D21FCF94E}">
      <dsp:nvSpPr>
        <dsp:cNvPr id="0" name=""/>
        <dsp:cNvSpPr/>
      </dsp:nvSpPr>
      <dsp:spPr>
        <a:xfrm>
          <a:off x="4976535" y="792507"/>
          <a:ext cx="1839301" cy="1154021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 Email  Malicious Attachments</a:t>
          </a:r>
          <a:endParaRPr lang="en-AU" sz="1600" kern="1200" dirty="0"/>
        </a:p>
      </dsp:txBody>
      <dsp:txXfrm>
        <a:off x="5120788" y="936760"/>
        <a:ext cx="1550795" cy="865515"/>
      </dsp:txXfrm>
    </dsp:sp>
    <dsp:sp modelId="{09DB8575-A028-4BBE-AC25-8CB7F29FF9A5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581751" y="1649330"/>
              </a:moveTo>
              <a:arcTo wR="2343454" hR="2343454" stAng="20566241" swAng="90002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F83F6-C1C2-4675-ACC6-11A617EB53D0}">
      <dsp:nvSpPr>
        <dsp:cNvPr id="0" name=""/>
        <dsp:cNvSpPr/>
      </dsp:nvSpPr>
      <dsp:spPr>
        <a:xfrm>
          <a:off x="5716675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819379" y="3043994"/>
        <a:ext cx="1058638" cy="616222"/>
      </dsp:txXfrm>
    </dsp:sp>
    <dsp:sp modelId="{BEBF6706-8DF4-4A38-9F20-C724A9F22076}">
      <dsp:nvSpPr>
        <dsp:cNvPr id="0" name=""/>
        <dsp:cNvSpPr/>
      </dsp:nvSpPr>
      <dsp:spPr>
        <a:xfrm>
          <a:off x="1716057" y="49760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417722" y="3433954"/>
              </a:moveTo>
              <a:arcTo wR="2343454" hR="2343454" stAng="1663929" swAng="83134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B4F2D-F936-4D66-ABD1-AFFA6945C504}">
      <dsp:nvSpPr>
        <dsp:cNvPr id="0" name=""/>
        <dsp:cNvSpPr/>
      </dsp:nvSpPr>
      <dsp:spPr>
        <a:xfrm>
          <a:off x="445892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61633" y="4633906"/>
        <a:ext cx="1058638" cy="616222"/>
      </dsp:txXfrm>
    </dsp:sp>
    <dsp:sp modelId="{D4D0C589-A747-49DF-A979-C33D3E487F84}">
      <dsp:nvSpPr>
        <dsp:cNvPr id="0" name=""/>
        <dsp:cNvSpPr/>
      </dsp:nvSpPr>
      <dsp:spPr>
        <a:xfrm>
          <a:off x="1733861" y="489439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70478" y="4675886"/>
              </a:moveTo>
              <a:arcTo wR="2343454" hR="2343454" stAng="5066442" swAng="69161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6C422-FB39-483C-B5F7-2C725F26E544}">
      <dsp:nvSpPr>
        <dsp:cNvPr id="0" name=""/>
        <dsp:cNvSpPr/>
      </dsp:nvSpPr>
      <dsp:spPr>
        <a:xfrm>
          <a:off x="241518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517893" y="4633906"/>
        <a:ext cx="1058638" cy="616222"/>
      </dsp:txXfrm>
    </dsp:sp>
    <dsp:sp modelId="{F308416A-C37B-4F4A-9099-E3B4D2A4E6DB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600259" y="3909676"/>
              </a:moveTo>
              <a:arcTo wR="2343454" hR="2343454" stAng="8283660" swAng="8346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3289E-EB8D-4CD0-AE8B-9BE9F2231369}">
      <dsp:nvSpPr>
        <dsp:cNvPr id="0" name=""/>
        <dsp:cNvSpPr/>
      </dsp:nvSpPr>
      <dsp:spPr>
        <a:xfrm>
          <a:off x="1147277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249981" y="3043994"/>
        <a:ext cx="1058638" cy="616222"/>
      </dsp:txXfrm>
    </dsp:sp>
    <dsp:sp modelId="{DF2EAD1D-E65E-4E25-9DF8-749FFF328037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3421" y="2216865"/>
              </a:moveTo>
              <a:arcTo wR="2343454" hR="2343454" stAng="10985791" swAng="106367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158-8024-47CF-A298-6EEA756267E0}">
      <dsp:nvSpPr>
        <dsp:cNvPr id="0" name=""/>
        <dsp:cNvSpPr/>
      </dsp:nvSpPr>
      <dsp:spPr>
        <a:xfrm>
          <a:off x="1599790" y="958703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702494" y="1061407"/>
        <a:ext cx="1058638" cy="616222"/>
      </dsp:txXfrm>
    </dsp:sp>
    <dsp:sp modelId="{2CF6A85E-2597-4721-BAC1-CF41A441D9B6}">
      <dsp:nvSpPr>
        <dsp:cNvPr id="0" name=""/>
        <dsp:cNvSpPr/>
      </dsp:nvSpPr>
      <dsp:spPr>
        <a:xfrm>
          <a:off x="1380277" y="700387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1421209" y="189100"/>
              </a:moveTo>
              <a:arcTo wR="2343454" hR="2343454" stAng="14809499" swAng="72256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A3F2-D978-4AE9-9C41-D11677970085}">
      <dsp:nvSpPr>
        <dsp:cNvPr id="0" name=""/>
        <dsp:cNvSpPr/>
      </dsp:nvSpPr>
      <dsp:spPr>
        <a:xfrm>
          <a:off x="-4288543" y="-657919"/>
          <a:ext cx="5109556" cy="5109556"/>
        </a:xfrm>
        <a:prstGeom prst="blockArc">
          <a:avLst>
            <a:gd name="adj1" fmla="val 18900000"/>
            <a:gd name="adj2" fmla="val 2700000"/>
            <a:gd name="adj3" fmla="val 42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35538-ACC9-409B-96CD-D5F14D346B6A}">
      <dsp:nvSpPr>
        <dsp:cNvPr id="0" name=""/>
        <dsp:cNvSpPr/>
      </dsp:nvSpPr>
      <dsp:spPr>
        <a:xfrm>
          <a:off x="410480" y="253416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sp:txBody>
      <dsp:txXfrm>
        <a:off x="410480" y="253416"/>
        <a:ext cx="7592473" cy="474366"/>
      </dsp:txXfrm>
    </dsp:sp>
    <dsp:sp modelId="{087F1CB3-2AC4-4A5C-9AC2-AB207F287CAB}">
      <dsp:nvSpPr>
        <dsp:cNvPr id="0" name=""/>
        <dsp:cNvSpPr/>
      </dsp:nvSpPr>
      <dsp:spPr>
        <a:xfrm>
          <a:off x="63083" y="177735"/>
          <a:ext cx="592958" cy="592958"/>
        </a:xfrm>
        <a:prstGeom prst="quadArrowCallout">
          <a:avLst/>
        </a:prstGeom>
        <a:solidFill>
          <a:schemeClr val="accent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83CC9-F3D7-4760-A506-567E6F93B4C5}">
      <dsp:nvSpPr>
        <dsp:cNvPr id="0" name=""/>
        <dsp:cNvSpPr/>
      </dsp:nvSpPr>
      <dsp:spPr>
        <a:xfrm>
          <a:off x="699479" y="948353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Exploitation of Public-Facing Application (T1190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This helps I exploitation of </a:t>
          </a:r>
          <a:r>
            <a:rPr lang="en-AU" sz="1200" b="1" kern="1200" dirty="0" err="1"/>
            <a:t>vlunerabilities</a:t>
          </a:r>
          <a:r>
            <a:rPr lang="en-AU" sz="1200" b="1" kern="1200" dirty="0"/>
            <a:t> in public –facing application</a:t>
          </a:r>
          <a:endParaRPr lang="en-AU" sz="1200" kern="1200" dirty="0"/>
        </a:p>
      </dsp:txBody>
      <dsp:txXfrm>
        <a:off x="699479" y="948353"/>
        <a:ext cx="7252556" cy="474366"/>
      </dsp:txXfrm>
    </dsp:sp>
    <dsp:sp modelId="{4F47CDE6-B538-4716-AC6E-FD5730AF7D0A}">
      <dsp:nvSpPr>
        <dsp:cNvPr id="0" name=""/>
        <dsp:cNvSpPr/>
      </dsp:nvSpPr>
      <dsp:spPr>
        <a:xfrm>
          <a:off x="403000" y="889057"/>
          <a:ext cx="592958" cy="592958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6C76D-66C5-404D-89C1-FF59E6B1A8D6}">
      <dsp:nvSpPr>
        <dsp:cNvPr id="0" name=""/>
        <dsp:cNvSpPr/>
      </dsp:nvSpPr>
      <dsp:spPr>
        <a:xfrm>
          <a:off x="803806" y="1659675"/>
          <a:ext cx="7148229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sp:txBody>
      <dsp:txXfrm>
        <a:off x="803806" y="1659675"/>
        <a:ext cx="7148229" cy="474366"/>
      </dsp:txXfrm>
    </dsp:sp>
    <dsp:sp modelId="{1562B7D3-701A-4302-AC16-D7E5D4F96E6D}">
      <dsp:nvSpPr>
        <dsp:cNvPr id="0" name=""/>
        <dsp:cNvSpPr/>
      </dsp:nvSpPr>
      <dsp:spPr>
        <a:xfrm>
          <a:off x="507327" y="1600379"/>
          <a:ext cx="592958" cy="592958"/>
        </a:xfrm>
        <a:prstGeom prst="quadArrowCallou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08C0-D588-4F5E-803A-F7E5A250ACCC}">
      <dsp:nvSpPr>
        <dsp:cNvPr id="0" name=""/>
        <dsp:cNvSpPr/>
      </dsp:nvSpPr>
      <dsp:spPr>
        <a:xfrm>
          <a:off x="699479" y="2370997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sp:txBody>
      <dsp:txXfrm>
        <a:off x="699479" y="2370997"/>
        <a:ext cx="7252556" cy="474366"/>
      </dsp:txXfrm>
    </dsp:sp>
    <dsp:sp modelId="{C58D41E7-A375-4B79-B175-E2620426AB91}">
      <dsp:nvSpPr>
        <dsp:cNvPr id="0" name=""/>
        <dsp:cNvSpPr/>
      </dsp:nvSpPr>
      <dsp:spPr>
        <a:xfrm>
          <a:off x="403000" y="2311702"/>
          <a:ext cx="592958" cy="592958"/>
        </a:xfrm>
        <a:prstGeom prst="quadArrowCallout">
          <a:avLst/>
        </a:prstGeom>
        <a:solidFill>
          <a:srgbClr val="FF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E794-4AAF-4045-8C79-9493287625A5}">
      <dsp:nvSpPr>
        <dsp:cNvPr id="0" name=""/>
        <dsp:cNvSpPr/>
      </dsp:nvSpPr>
      <dsp:spPr>
        <a:xfrm>
          <a:off x="359562" y="3082320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sp:txBody>
      <dsp:txXfrm>
        <a:off x="359562" y="3082320"/>
        <a:ext cx="7592473" cy="474366"/>
      </dsp:txXfrm>
    </dsp:sp>
    <dsp:sp modelId="{69DA5732-A1F7-4204-9462-3AC50A8B1066}">
      <dsp:nvSpPr>
        <dsp:cNvPr id="0" name=""/>
        <dsp:cNvSpPr/>
      </dsp:nvSpPr>
      <dsp:spPr>
        <a:xfrm>
          <a:off x="63083" y="3023024"/>
          <a:ext cx="592958" cy="592958"/>
        </a:xfrm>
        <a:prstGeom prst="quadArrowCallout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2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4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94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3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79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92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5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2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5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5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4EAAE-7267-A278-1E6F-277D3B8E00B3}"/>
              </a:ext>
            </a:extLst>
          </p:cNvPr>
          <p:cNvSpPr txBox="1"/>
          <p:nvPr/>
        </p:nvSpPr>
        <p:spPr>
          <a:xfrm>
            <a:off x="684212" y="685800"/>
            <a:ext cx="720125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sz="1400" b="1" dirty="0">
                <a:latin typeface="Arial"/>
              </a:rPr>
              <a:t>Group Name: CUBARANSOMWARE (Attack Graph Response to US-CERT Alert (AA22-335A): #StopRansomware: Cuba Ransomware – </a:t>
            </a:r>
            <a:r>
              <a:rPr sz="1400" b="1" dirty="0" err="1">
                <a:latin typeface="Arial"/>
              </a:rPr>
              <a:t>AttackIQ</a:t>
            </a:r>
            <a:endParaRPr sz="1400" b="1" dirty="0">
              <a:latin typeface="Arial"/>
            </a:endParaRPr>
          </a:p>
          <a:p>
            <a:endParaRPr sz="1400" b="1" dirty="0">
              <a:latin typeface="Arial"/>
            </a:endParaRPr>
          </a:p>
          <a:p>
            <a:r>
              <a:rPr sz="1400" b="1" dirty="0">
                <a:latin typeface="Arial"/>
              </a:rPr>
              <a:t>Associated Groups: NORTHKOREANHACKERS Description: CUBARANSOMWARE is a North Korea-based threat group that has been active since at least 2020. The group focuses on targeting the healthcare and financial sectors. (North Korea Cyber Threat Overview and Advisories | CISA</a:t>
            </a:r>
          </a:p>
          <a:p>
            <a:endParaRPr sz="1400" b="1" dirty="0">
              <a:latin typeface="Arial"/>
            </a:endParaRPr>
          </a:p>
          <a:p>
            <a:r>
              <a:rPr sz="1400" b="1" dirty="0">
                <a:latin typeface="Arial"/>
              </a:rPr>
              <a:t> techniques used</a:t>
            </a:r>
          </a:p>
          <a:p>
            <a:r>
              <a:rPr sz="1400" b="1" dirty="0" err="1">
                <a:latin typeface="Arial"/>
              </a:rPr>
              <a:t>RomCom</a:t>
            </a:r>
            <a:r>
              <a:rPr sz="1400" b="1" dirty="0">
                <a:latin typeface="Arial"/>
              </a:rPr>
              <a:t>: A custom-made ransomware tool used by the group to encrypt files and demand ransom..</a:t>
            </a:r>
          </a:p>
          <a:p>
            <a:r>
              <a:rPr sz="1400" b="1" dirty="0">
                <a:latin typeface="Arial"/>
              </a:rPr>
              <a:t>Phishing: The group uses phishing emails with malicious attachments or links to gain initial access.</a:t>
            </a:r>
          </a:p>
          <a:p>
            <a:r>
              <a:rPr sz="1400" b="1" dirty="0">
                <a:latin typeface="Arial"/>
              </a:rPr>
              <a:t>Exploit Public-Facing Application: The group exploits vulnerabilities in public-facing applications to gain initial access.</a:t>
            </a:r>
          </a:p>
          <a:p>
            <a:r>
              <a:rPr sz="1400" b="1" dirty="0">
                <a:latin typeface="Arial"/>
              </a:rPr>
              <a:t>Living Off the Land: The group uses legitimate system tools to evade detection.</a:t>
            </a:r>
          </a:p>
          <a:p>
            <a:r>
              <a:rPr sz="1400" b="1" dirty="0">
                <a:latin typeface="Arial"/>
              </a:rPr>
              <a:t>RDP: The group uses Remote Desktop Protocol (RDP) to move laterally within the network.</a:t>
            </a:r>
          </a:p>
          <a:p>
            <a:r>
              <a:rPr sz="1400" b="1" dirty="0">
                <a:latin typeface="Arial"/>
              </a:rPr>
              <a:t>Group Association: CUBARANSOM has been used by CUBARANSOMWARE.</a:t>
            </a:r>
          </a:p>
        </p:txBody>
      </p:sp>
      <p:pic>
        <p:nvPicPr>
          <p:cNvPr id="1026" name="Picture 2" descr="2,236,600+ Technique Icon Stock Illustrations, Royalty-Free Vector Graphics  &amp; Clip Art - iStock">
            <a:extLst>
              <a:ext uri="{FF2B5EF4-FFF2-40B4-BE49-F238E27FC236}">
                <a16:creationId xmlns:a16="http://schemas.microsoft.com/office/drawing/2014/main" id="{C98D9503-A514-CC6F-B29C-9E73A410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9882" y="2097596"/>
            <a:ext cx="2965770" cy="2194526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8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ols - Free computer icons">
            <a:extLst>
              <a:ext uri="{FF2B5EF4-FFF2-40B4-BE49-F238E27FC236}">
                <a16:creationId xmlns:a16="http://schemas.microsoft.com/office/drawing/2014/main" id="{A7A78ADC-29DA-8CE4-027E-2D4453638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6" y="704132"/>
            <a:ext cx="2521634" cy="25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2B4D2-F99E-671C-439A-7AD90689D286}"/>
              </a:ext>
            </a:extLst>
          </p:cNvPr>
          <p:cNvSpPr txBox="1"/>
          <p:nvPr/>
        </p:nvSpPr>
        <p:spPr>
          <a:xfrm>
            <a:off x="369709" y="633787"/>
            <a:ext cx="103150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 dirty="0">
                <a:latin typeface="Arial"/>
              </a:rPr>
              <a:t>Tools and software used: </a:t>
            </a:r>
          </a:p>
          <a:p>
            <a:r>
              <a:rPr sz="1800" b="1">
                <a:latin typeface="Arial"/>
              </a:rPr>
              <a:t>Cobalt Strike: A commercial penetration testing tool used for post-exploitation and lateral           movement.</a:t>
            </a:r>
          </a:p>
          <a:p>
            <a:r>
              <a:rPr sz="1800" b="1" dirty="0">
                <a:latin typeface="Arial"/>
              </a:rPr>
              <a:t>Empire: An open-source post-exploitation framework used for lateral movement and privilege escalation.</a:t>
            </a:r>
          </a:p>
          <a:p>
            <a:r>
              <a:rPr sz="1800" b="1" dirty="0" err="1">
                <a:latin typeface="Arial"/>
              </a:rPr>
              <a:t>Mimikatz</a:t>
            </a:r>
            <a:r>
              <a:rPr sz="1800" b="1" dirty="0">
                <a:latin typeface="Arial"/>
              </a:rPr>
              <a:t>: A tool used for credential harvesting and password extraction.</a:t>
            </a:r>
          </a:p>
          <a:p>
            <a:r>
              <a:rPr sz="1800" b="1" dirty="0" err="1">
                <a:latin typeface="Arial"/>
              </a:rPr>
              <a:t>PsExec</a:t>
            </a:r>
            <a:r>
              <a:rPr sz="1800" b="1" dirty="0">
                <a:latin typeface="Arial"/>
              </a:rPr>
              <a:t>: A tool used for executing processes on remote systems.</a:t>
            </a:r>
          </a:p>
          <a:p>
            <a:r>
              <a:rPr sz="1800" b="1" dirty="0">
                <a:latin typeface="Arial"/>
              </a:rPr>
              <a:t>WinRAR: A compression tool used to archive and encrypt stolen data.</a:t>
            </a:r>
          </a:p>
          <a:p>
            <a:r>
              <a:rPr sz="1800" b="1" dirty="0">
                <a:latin typeface="Arial"/>
              </a:rPr>
              <a:t> </a:t>
            </a:r>
          </a:p>
          <a:p>
            <a:r>
              <a:rPr sz="1800" b="1" dirty="0">
                <a:latin typeface="Arial"/>
              </a:rPr>
              <a:t>Targeted Sectors: Financial Services, Government Facilities, Healthcare and Public Health, Critical Manufacturing, and Information Technology https://www.attackiq.com/2022/12/03/attack-graph-response-to-us-cert-alert-aa22-335a-stopransomware-cuba-ransomware/</a:t>
            </a:r>
          </a:p>
        </p:txBody>
      </p:sp>
    </p:spTree>
    <p:extLst>
      <p:ext uri="{BB962C8B-B14F-4D97-AF65-F5344CB8AC3E}">
        <p14:creationId xmlns:p14="http://schemas.microsoft.com/office/powerpoint/2010/main" val="3989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986E13-905B-668A-8C06-79A1469D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31" y="234686"/>
            <a:ext cx="10160001" cy="969962"/>
          </a:xfrm>
        </p:spPr>
        <p:txBody>
          <a:bodyPr/>
          <a:lstStyle/>
          <a:p>
            <a:r>
              <a:rPr sz="1800" b="1">
                <a:latin typeface="Arial"/>
              </a:rPr>
              <a:t>Graphic overviewing the lifecycle of an attack by CubaRansomware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1A4B8E-1BF2-3192-3F97-1E53B5F85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204914"/>
              </p:ext>
            </p:extLst>
          </p:nvPr>
        </p:nvGraphicFramePr>
        <p:xfrm>
          <a:off x="2032000" y="1342663"/>
          <a:ext cx="8128000" cy="5280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hishing Icons - Free SVG &amp; PNG ...">
            <a:extLst>
              <a:ext uri="{FF2B5EF4-FFF2-40B4-BE49-F238E27FC236}">
                <a16:creationId xmlns:a16="http://schemas.microsoft.com/office/drawing/2014/main" id="{EE0F8377-C0C2-C3CE-F25D-414160E0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60" y="2505710"/>
            <a:ext cx="586740" cy="58674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6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FB1A-FE8C-12C2-5978-C15D4732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>
                <a:latin typeface="Arial"/>
              </a:rPr>
              <a:t>Description: CUBARANSOM is custom ransomware used by CUBARANSOMWARE to encrypt files and demand ransom.</a:t>
            </a:r>
          </a:p>
          <a:p>
            <a:r>
              <a:rPr sz="1800" b="1">
                <a:latin typeface="Arial"/>
              </a:rPr>
              <a:t>Platform: Windows Techniques</a:t>
            </a:r>
          </a:p>
          <a:p>
            <a:r>
              <a:rPr sz="1800" b="1">
                <a:latin typeface="Arial"/>
              </a:rPr>
              <a:t>• Data Encrypted for Impact (T1486) – CUBARANSOM has encrypted files on compromised systems, demanding ransom in exchange for the decryption key. </a:t>
            </a:r>
          </a:p>
          <a:p>
            <a:r>
              <a:rPr sz="1800" b="1">
                <a:latin typeface="Arial"/>
              </a:rPr>
              <a:t>• Command and Scripting Interpreter: Windows Command Shell (T1059.003) – CUBARANSOM has used the Windows Command Shell to execute malicious commands.  Cuba, Software S0625 | MITRE ATT&amp;CK®</a:t>
            </a:r>
          </a:p>
        </p:txBody>
      </p:sp>
    </p:spTree>
    <p:extLst>
      <p:ext uri="{BB962C8B-B14F-4D97-AF65-F5344CB8AC3E}">
        <p14:creationId xmlns:p14="http://schemas.microsoft.com/office/powerpoint/2010/main" val="4882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3DBEEB-E692-7B49-7C95-D40596666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919507"/>
              </p:ext>
            </p:extLst>
          </p:nvPr>
        </p:nvGraphicFramePr>
        <p:xfrm>
          <a:off x="1524000" y="1828800"/>
          <a:ext cx="8773160" cy="4221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5F0FE22-75A6-D16A-6A65-CD593535C8D2}"/>
              </a:ext>
            </a:extLst>
          </p:cNvPr>
          <p:cNvGrpSpPr/>
          <p:nvPr/>
        </p:nvGrpSpPr>
        <p:grpSpPr>
          <a:xfrm>
            <a:off x="1443813" y="491449"/>
            <a:ext cx="8243746" cy="697271"/>
            <a:chOff x="-115747" y="-196773"/>
            <a:chExt cx="8243746" cy="6972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CFECA9F-629A-5F36-2234-9C2F67537A79}"/>
                </a:ext>
              </a:extLst>
            </p:cNvPr>
            <p:cNvSpPr/>
            <p:nvPr/>
          </p:nvSpPr>
          <p:spPr>
            <a:xfrm>
              <a:off x="-115747" y="-134737"/>
              <a:ext cx="8128000" cy="6352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A7E63E-DBE0-E478-77CD-8F9729D81C31}"/>
                </a:ext>
              </a:extLst>
            </p:cNvPr>
            <p:cNvSpPr txBox="1"/>
            <p:nvPr/>
          </p:nvSpPr>
          <p:spPr>
            <a:xfrm>
              <a:off x="506714" y="-196773"/>
              <a:ext cx="7621285" cy="635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kern="1200" dirty="0"/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2400" dirty="0">
                  <a:latin typeface="Congenial Black" panose="020F0502020204030204" pitchFamily="2" charset="0"/>
                </a:rPr>
                <a:t> Threat Intelligence Report</a:t>
              </a:r>
              <a:endParaRPr lang="en-AU" sz="2400" kern="1200" dirty="0">
                <a:latin typeface="Congenial Black" panose="020F0502020204030204" pitchFamily="2" charset="0"/>
              </a:endParaRPr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CA7BD88-8F52-EDA1-63AB-73D782F53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90273"/>
              </p:ext>
            </p:extLst>
          </p:nvPr>
        </p:nvGraphicFramePr>
        <p:xfrm>
          <a:off x="2032000" y="2344615"/>
          <a:ext cx="8002954" cy="3793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B603B9-4CF2-9196-FEEF-782B623ADEF7}"/>
              </a:ext>
            </a:extLst>
          </p:cNvPr>
          <p:cNvSpPr txBox="1"/>
          <p:nvPr/>
        </p:nvSpPr>
        <p:spPr>
          <a:xfrm>
            <a:off x="1524000" y="1388962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latin typeface="Arial"/>
              </a:rPr>
              <a:t>CubaRansomWare Associated Groups: NorthKoreanHackers</a:t>
            </a:r>
          </a:p>
          <a:p>
            <a:r>
              <a:rPr sz="1800" b="1">
                <a:latin typeface="Arial"/>
              </a:rPr>
              <a:t>Description: Cubaransomware is a north Korea based threat group that has been active since 2019 targeting Financial Services, Government Facilities, Healthcare and Public Health, Critical Manufacturing,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66659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E4F849-629B-44FF-6981-6A7E198DBB38}"/>
              </a:ext>
            </a:extLst>
          </p:cNvPr>
          <p:cNvSpPr/>
          <p:nvPr/>
        </p:nvSpPr>
        <p:spPr>
          <a:xfrm>
            <a:off x="975360" y="137160"/>
            <a:ext cx="6263640" cy="52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800" b="1">
                <a:latin typeface="Arial"/>
              </a:rPr>
              <a:t>Rationale  for choice of sub-techniques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A3FA6-21F1-3BD0-FC5E-6EA12E46D3F6}"/>
              </a:ext>
            </a:extLst>
          </p:cNvPr>
          <p:cNvSpPr txBox="1"/>
          <p:nvPr/>
        </p:nvSpPr>
        <p:spPr>
          <a:xfrm>
            <a:off x="601884" y="1280160"/>
            <a:ext cx="969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latin typeface="Arial"/>
              </a:rPr>
              <a:t>As a threat actor , I would advocate for investment in these five sub-techniques because they provide a comprehensive approach to attack an organization. Phishing and exploit public-facing application provide initial access. while living off the land and RDP enable lateral movement and persistence. Finally , Data Encrypted for impact allows us to monetize our attack and create a sense of urgency for the victim. These techniques are effective, efficient and difficult to detect, making them a valuable investment for our group.</a:t>
            </a:r>
          </a:p>
        </p:txBody>
      </p:sp>
    </p:spTree>
    <p:extLst>
      <p:ext uri="{BB962C8B-B14F-4D97-AF65-F5344CB8AC3E}">
        <p14:creationId xmlns:p14="http://schemas.microsoft.com/office/powerpoint/2010/main" val="239338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876D6-1109-AA1E-3676-6A3489BFEE40}"/>
              </a:ext>
            </a:extLst>
          </p:cNvPr>
          <p:cNvSpPr txBox="1"/>
          <p:nvPr/>
        </p:nvSpPr>
        <p:spPr>
          <a:xfrm>
            <a:off x="1481328" y="950976"/>
            <a:ext cx="817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latin typeface="Arial"/>
              </a:rPr>
              <a:t>References </a:t>
            </a:r>
          </a:p>
          <a:p>
            <a:r>
              <a:rPr sz="1800" b="1">
                <a:latin typeface="Arial"/>
              </a:rPr>
              <a:t>Exploit Public-Facing Application, Technique T1190 - Enterprise | MITRE ATT&amp;CK®</a:t>
            </a:r>
          </a:p>
          <a:p>
            <a:r>
              <a:rPr sz="1800" b="1">
                <a:latin typeface="Arial"/>
              </a:rPr>
              <a:t>https://www.attackiq.com/2022/12/03/attack-graph-response-to-us-cert-alert-aa22-335a-stopransomware-cuba-ransomware/</a:t>
            </a:r>
          </a:p>
          <a:p>
            <a:r>
              <a:rPr sz="1800" b="1">
                <a:latin typeface="Arial"/>
              </a:rPr>
              <a:t>https://www.cisa.gov/news-events/cybersecurity-advisories/aa22-335a</a:t>
            </a:r>
          </a:p>
          <a:p>
            <a:r>
              <a:rPr sz="1800" b="1">
                <a:latin typeface="Arial"/>
              </a:rPr>
              <a:t>https://attack.mitre.org/techniques/T1190/</a:t>
            </a:r>
          </a:p>
          <a:p>
            <a:r>
              <a:rPr sz="1800" b="1">
                <a:latin typeface="Arial"/>
              </a:rPr>
              <a:t>https://attack.mitre.org/techniques/T1486/</a:t>
            </a:r>
          </a:p>
          <a:p>
            <a:r>
              <a:rPr sz="1800" b="1">
                <a:latin typeface="Arial"/>
              </a:rPr>
              <a:t>https://attack.mitre.org/techniques/T1107/</a:t>
            </a:r>
          </a:p>
          <a:p>
            <a:r>
              <a:rPr sz="1800" b="1">
                <a:latin typeface="Arial"/>
              </a:rPr>
              <a:t>https://attack.mitre.org/techniques/T1021.001/</a:t>
            </a:r>
          </a:p>
          <a:p>
            <a:r>
              <a:rPr sz="1800" b="1">
                <a:latin typeface="Arial"/>
              </a:rPr>
              <a:t>https://attack.mitre.org/techniques/T1566/</a:t>
            </a:r>
          </a:p>
          <a:p>
            <a:r>
              <a:rPr sz="1800" b="1">
                <a:latin typeface="Arial"/>
              </a:rPr>
              <a:t>Tools - Free computer icons (flaticon.com)</a:t>
            </a:r>
          </a:p>
        </p:txBody>
      </p:sp>
    </p:spTree>
    <p:extLst>
      <p:ext uri="{BB962C8B-B14F-4D97-AF65-F5344CB8AC3E}">
        <p14:creationId xmlns:p14="http://schemas.microsoft.com/office/powerpoint/2010/main" val="19592675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359</TotalTime>
  <Words>718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Congenial Black</vt:lpstr>
      <vt:lpstr>Trebuchet MS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Abhiyan SIMKHADA</dc:creator>
  <cp:lastModifiedBy>Abhiyan SIMKHADA</cp:lastModifiedBy>
  <cp:revision>1</cp:revision>
  <dcterms:created xsi:type="dcterms:W3CDTF">2024-09-11T04:45:24Z</dcterms:created>
  <dcterms:modified xsi:type="dcterms:W3CDTF">2024-09-25T11:28:32Z</dcterms:modified>
</cp:coreProperties>
</file>