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2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C00C0B0-2D70-486B-981E-845DE706FF86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B38DCF4-2ED4-4CE1-AD1D-B09E0E5AE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9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F28A-4971-0374-A3AF-91912E5C2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To-Do List Application with Python, OOP, and Data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199CF-03A1-5377-106A-791634E7F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Python, Object-Oriented Programming (OOP), and Matplotlib for Visualization</a:t>
            </a:r>
          </a:p>
          <a:p>
            <a:r>
              <a:rPr lang="en-US" dirty="0"/>
              <a:t>Presented by : ASHISH KUMAR(246102002)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20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3A2D-3F17-03B5-6D50-81DD6649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806" y="1484671"/>
            <a:ext cx="8146025" cy="3997795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C74F-F6BE-E8C3-4D27-7BF6F4D90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992" y="2051009"/>
            <a:ext cx="10753725" cy="3766185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430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30B-C96A-7BD8-2868-1C4EF2B4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AEDA-7B92-F81F-C95D-52C97CF1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Class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Task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To do list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Rockwell" panose="02060603020205020403" pitchFamily="18" charset="0"/>
              </a:rPr>
              <a:t>Data visualization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0A96-4519-BA1B-6AC1-4A3797C3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7A3F99-66DF-130F-D73C-6FE1D744E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2048113"/>
            <a:ext cx="800764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To create a task management application (To-Do List) that allows users to: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Add, delete, and mark tasks as complete/incomplete.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Visualize task completion status with a pie chart.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Tools and 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Python, Matplotlib, Object-Oriented Programming (OOP) principles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D09F-3640-E1F0-234A-BA2209F5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38CCBB-F7A9-5826-69A0-335D52C8B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494116"/>
            <a:ext cx="616393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Add and delete tasks.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Mark tasks as complete/incomplete.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Display all tasks with their completion status.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Generate a pie chart of completed vs. incomplete tasks.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Programming Concepts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OOP (Classes, Methods)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Data visualization with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5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220-48CA-6B05-85FE-FAB4E708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45F73F-FA0E-0174-F378-81603757A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771115"/>
            <a:ext cx="96727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Classes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Task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 Represents an individual task.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To Do List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 Manages a list of Task objects and provides functionalities like adding,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Rockwell" panose="02060603020205020403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deleting, and marking tasks complete.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Explanation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Each task has properties: title and  is</a:t>
            </a:r>
            <a:r>
              <a:rPr lang="en-US" altLang="en-US" sz="18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completed.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To Do List class manages all Task objects and tracks their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9F8AA-76DF-913E-40CE-25A55C120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5E8-C9A9-DC78-E1FB-5202C514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Code: Task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EBC90F-8EB8-8587-3A2D-AB754CFCB2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2048114"/>
            <a:ext cx="524111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Code Snippet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Explanation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Initializes each task with a title.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Marks tasks as complete or incomplete.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Simplifies task creation and state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BF83C-A41F-5E48-9E18-80A2FCF3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33" y="1923840"/>
            <a:ext cx="505848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7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27292-AF72-3650-EF41-291ACD5FF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7291-D169-D530-C6A2-A2FE61F0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List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FD8E5-6A8F-C272-0021-81340EB0A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520" y="1911887"/>
            <a:ext cx="83311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Initializes a list to hold tasks.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methods for adding, deleting, marking complete, and displaying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79E5B-3C53-8FAF-83D5-E46A418A8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86" y="2024522"/>
            <a:ext cx="461074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0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07522-FD53-E9E0-115C-EF756CE2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422E-48C6-B5D2-89BE-507B9100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in Code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D1FF09-7309-360A-F51D-3F010CFF7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2229573"/>
            <a:ext cx="7191328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display_tasks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():  Displays each task with a check or cross.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add_task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delete_task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(),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mark_task_complete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():  Modifies tasks.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Explanation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User interacts with these methods in the console.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6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E3555-0597-A690-DE4D-A24010078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8D01-5DAD-16E8-D190-D8F63F35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8225-1687-610F-007A-E6D23A7A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Rockwell" panose="02060603020205020403" pitchFamily="18" charset="0"/>
              </a:rPr>
              <a:t>Pie Chart with Matplotlib</a:t>
            </a:r>
            <a:r>
              <a:rPr lang="en-US" sz="1800" dirty="0">
                <a:latin typeface="Rockwell" panose="02060603020205020403" pitchFamily="18" charset="0"/>
              </a:rPr>
              <a:t>: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Generating a pie chart to show completed vs. incomplete tasks.(Plot showing the percentage of tasks completed and </a:t>
            </a:r>
            <a:r>
              <a:rPr lang="en-US" sz="1800" dirty="0" err="1">
                <a:latin typeface="Rockwell" panose="02060603020205020403" pitchFamily="18" charset="0"/>
              </a:rPr>
              <a:t>incompleted</a:t>
            </a:r>
            <a:r>
              <a:rPr lang="en-US" sz="1800" dirty="0">
                <a:latin typeface="Rockwell" panose="02060603020205020403" pitchFamily="18" charset="0"/>
              </a:rPr>
              <a:t>.)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9586D-BFAB-6A7B-9615-66AE6645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3304910"/>
            <a:ext cx="4070556" cy="3319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FC3F-965B-F9C1-B00E-0413C96D1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14" y="3039439"/>
            <a:ext cx="4344006" cy="33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74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182</TotalTime>
  <Words>353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 Light</vt:lpstr>
      <vt:lpstr>Rockwell</vt:lpstr>
      <vt:lpstr>Metropolitan</vt:lpstr>
      <vt:lpstr> To-Do List Application with Python, OOP, and Data Visualization</vt:lpstr>
      <vt:lpstr>CONTENT:</vt:lpstr>
      <vt:lpstr>Introduction</vt:lpstr>
      <vt:lpstr>Project Overview</vt:lpstr>
      <vt:lpstr>Class Structure</vt:lpstr>
      <vt:lpstr>Code: Task Class</vt:lpstr>
      <vt:lpstr>To Do List Class</vt:lpstr>
      <vt:lpstr>User Interface in Code</vt:lpstr>
      <vt:lpstr>Data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</dc:creator>
  <cp:lastModifiedBy>Ashish Kumar</cp:lastModifiedBy>
  <cp:revision>10</cp:revision>
  <dcterms:created xsi:type="dcterms:W3CDTF">2024-11-12T06:10:09Z</dcterms:created>
  <dcterms:modified xsi:type="dcterms:W3CDTF">2024-11-12T09:12:58Z</dcterms:modified>
</cp:coreProperties>
</file>