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1" r:id="rId1"/>
  </p:sldMasterIdLst>
  <p:notesMasterIdLst>
    <p:notesMasterId r:id="rId13"/>
  </p:notesMasterIdLst>
  <p:handoutMasterIdLst>
    <p:handoutMasterId r:id="rId14"/>
  </p:handoutMasterIdLst>
  <p:sldIdLst>
    <p:sldId id="257" r:id="rId2"/>
    <p:sldId id="285" r:id="rId3"/>
    <p:sldId id="394" r:id="rId4"/>
    <p:sldId id="341" r:id="rId5"/>
    <p:sldId id="342" r:id="rId6"/>
    <p:sldId id="395" r:id="rId7"/>
    <p:sldId id="397" r:id="rId8"/>
    <p:sldId id="402" r:id="rId9"/>
    <p:sldId id="400" r:id="rId10"/>
    <p:sldId id="289" r:id="rId11"/>
    <p:sldId id="283" r:id="rId12"/>
  </p:sldIdLst>
  <p:sldSz cx="12192000" cy="6858000"/>
  <p:notesSz cx="9144000" cy="6858000"/>
  <p:defaultTextStyle>
    <a:defPPr>
      <a:defRPr lang="en-US"/>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99"/>
    <a:srgbClr val="FF5050"/>
    <a:srgbClr val="FF9999"/>
    <a:srgbClr val="FF66FF"/>
    <a:srgbClr val="F8DB08"/>
    <a:srgbClr val="619F86"/>
    <a:srgbClr val="FF3300"/>
    <a:srgbClr val="AEBB05"/>
    <a:srgbClr val="9B5A25"/>
    <a:srgbClr val="9C06B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94" autoAdjust="0"/>
    <p:restoredTop sz="94660"/>
  </p:normalViewPr>
  <p:slideViewPr>
    <p:cSldViewPr snapToGrid="0">
      <p:cViewPr varScale="1">
        <p:scale>
          <a:sx n="71" d="100"/>
          <a:sy n="71" d="100"/>
        </p:scale>
        <p:origin x="-606" y="-90"/>
      </p:cViewPr>
      <p:guideLst>
        <p:guide orient="horz" pos="2160"/>
        <p:guide pos="3840"/>
      </p:guideLst>
    </p:cSldViewPr>
  </p:slideViewPr>
  <p:notesTextViewPr>
    <p:cViewPr>
      <p:scale>
        <a:sx n="3" d="2"/>
        <a:sy n="3" d="2"/>
      </p:scale>
      <p:origin x="0" y="0"/>
    </p:cViewPr>
  </p:notesTextViewPr>
  <p:sorterViewPr>
    <p:cViewPr>
      <p:scale>
        <a:sx n="140" d="100"/>
        <a:sy n="140" d="100"/>
      </p:scale>
      <p:origin x="0" y="-36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E35D-3478-4A3B-8798-8F8E891D89CF}" type="doc">
      <dgm:prSet loTypeId="urn:microsoft.com/office/officeart/2005/8/layout/process1" loCatId="process" qsTypeId="urn:microsoft.com/office/officeart/2005/8/quickstyle/3d3" qsCatId="3D" csTypeId="urn:microsoft.com/office/officeart/2005/8/colors/colorful5" csCatId="colorful" phldr="1"/>
      <dgm:spPr/>
      <dgm:t>
        <a:bodyPr/>
        <a:lstStyle/>
        <a:p>
          <a:endParaRPr lang="en-US"/>
        </a:p>
      </dgm:t>
    </dgm:pt>
    <dgm:pt modelId="{6B7C7F65-E60F-459D-BA03-1C038F4596F4}">
      <dgm:prSet custT="1"/>
      <dgm:spPr/>
      <dgm:t>
        <a:bodyPr/>
        <a:lstStyle/>
        <a:p>
          <a:pPr rtl="0"/>
          <a:r>
            <a:rPr lang="en-US" sz="2000" b="1" dirty="0">
              <a:latin typeface="Arial" panose="020B0604020202020204" pitchFamily="34" charset="0"/>
              <a:cs typeface="Arial" panose="020B0604020202020204" pitchFamily="34" charset="0"/>
            </a:rPr>
            <a:t>Mini Project Subject Code – 20EEL59  </a:t>
          </a:r>
          <a:endParaRPr lang="en-US" sz="2000" dirty="0">
            <a:latin typeface="Arial" panose="020B0604020202020204" pitchFamily="34" charset="0"/>
            <a:cs typeface="Arial" panose="020B0604020202020204" pitchFamily="34" charset="0"/>
          </a:endParaRPr>
        </a:p>
      </dgm:t>
    </dgm:pt>
    <dgm:pt modelId="{8409332B-4AE6-4CA6-9366-166CBC321205}" type="parTrans" cxnId="{DA89A476-5024-4B0C-98F3-99935E1D2F24}">
      <dgm:prSet/>
      <dgm:spPr/>
      <dgm:t>
        <a:bodyPr/>
        <a:lstStyle/>
        <a:p>
          <a:endParaRPr lang="en-US" sz="900"/>
        </a:p>
      </dgm:t>
    </dgm:pt>
    <dgm:pt modelId="{F8AF5E2D-B3D9-4E24-9D34-EA57691134DE}" type="sibTrans" cxnId="{DA89A476-5024-4B0C-98F3-99935E1D2F24}">
      <dgm:prSet/>
      <dgm:spPr/>
      <dgm:t>
        <a:bodyPr/>
        <a:lstStyle/>
        <a:p>
          <a:endParaRPr lang="en-US" sz="900"/>
        </a:p>
      </dgm:t>
    </dgm:pt>
    <dgm:pt modelId="{40DE4E3B-80BE-4AF6-A489-84ACDF01A9C5}" type="pres">
      <dgm:prSet presAssocID="{794BE35D-3478-4A3B-8798-8F8E891D89CF}" presName="Name0" presStyleCnt="0">
        <dgm:presLayoutVars>
          <dgm:dir/>
          <dgm:resizeHandles val="exact"/>
        </dgm:presLayoutVars>
      </dgm:prSet>
      <dgm:spPr/>
      <dgm:t>
        <a:bodyPr/>
        <a:lstStyle/>
        <a:p>
          <a:endParaRPr lang="en-US"/>
        </a:p>
      </dgm:t>
    </dgm:pt>
    <dgm:pt modelId="{986182EB-4E65-46CD-9A4C-D8C5D515BE4E}" type="pres">
      <dgm:prSet presAssocID="{6B7C7F65-E60F-459D-BA03-1C038F4596F4}" presName="node" presStyleLbl="node1" presStyleIdx="0" presStyleCnt="1" custLinFactNeighborX="9814">
        <dgm:presLayoutVars>
          <dgm:bulletEnabled val="1"/>
        </dgm:presLayoutVars>
      </dgm:prSet>
      <dgm:spPr/>
      <dgm:t>
        <a:bodyPr/>
        <a:lstStyle/>
        <a:p>
          <a:endParaRPr lang="en-US"/>
        </a:p>
      </dgm:t>
    </dgm:pt>
  </dgm:ptLst>
  <dgm:cxnLst>
    <dgm:cxn modelId="{F0EAF481-D8C5-49E9-885B-48107A0FA4EB}" type="presOf" srcId="{6B7C7F65-E60F-459D-BA03-1C038F4596F4}" destId="{986182EB-4E65-46CD-9A4C-D8C5D515BE4E}" srcOrd="0" destOrd="0" presId="urn:microsoft.com/office/officeart/2005/8/layout/process1"/>
    <dgm:cxn modelId="{4E8DDA6E-AC37-4F18-A86D-C055E98F7F2D}" type="presOf" srcId="{794BE35D-3478-4A3B-8798-8F8E891D89CF}" destId="{40DE4E3B-80BE-4AF6-A489-84ACDF01A9C5}" srcOrd="0" destOrd="0" presId="urn:microsoft.com/office/officeart/2005/8/layout/process1"/>
    <dgm:cxn modelId="{DA89A476-5024-4B0C-98F3-99935E1D2F24}" srcId="{794BE35D-3478-4A3B-8798-8F8E891D89CF}" destId="{6B7C7F65-E60F-459D-BA03-1C038F4596F4}" srcOrd="0" destOrd="0" parTransId="{8409332B-4AE6-4CA6-9366-166CBC321205}" sibTransId="{F8AF5E2D-B3D9-4E24-9D34-EA57691134DE}"/>
    <dgm:cxn modelId="{7329511D-B135-433A-9A01-D2B069CB5FD0}" type="presParOf" srcId="{40DE4E3B-80BE-4AF6-A489-84ACDF01A9C5}" destId="{986182EB-4E65-46CD-9A4C-D8C5D515BE4E}" srcOrd="0" destOrd="0" presId="urn:microsoft.com/office/officeart/2005/8/layout/process1"/>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1D070-FB94-49C0-812F-F3262832D14D}" type="doc">
      <dgm:prSet loTypeId="urn:microsoft.com/office/officeart/2005/8/layout/list1" loCatId="list" qsTypeId="urn:microsoft.com/office/officeart/2005/8/quickstyle/3d2" qsCatId="3D" csTypeId="urn:microsoft.com/office/officeart/2005/8/colors/accent1_5" csCatId="accent1" phldr="1"/>
      <dgm:spPr/>
      <dgm:t>
        <a:bodyPr/>
        <a:lstStyle/>
        <a:p>
          <a:endParaRPr lang="en-US"/>
        </a:p>
      </dgm:t>
    </dgm:pt>
    <dgm:pt modelId="{6973EBEE-970C-450D-8A96-5D2E00D9D057}">
      <dgm:prSet phldrT="[Text]" custT="1"/>
      <dgm:spPr>
        <a:solidFill>
          <a:schemeClr val="accent4">
            <a:lumMod val="40000"/>
            <a:lumOff val="60000"/>
          </a:schemeClr>
        </a:solidFill>
      </dgm:spPr>
      <dgm:t>
        <a:bodyPr/>
        <a:lstStyle/>
        <a:p>
          <a:r>
            <a:rPr lang="en-US" sz="2400" b="1" dirty="0">
              <a:solidFill>
                <a:schemeClr val="tx1"/>
              </a:solidFill>
              <a:latin typeface="Perpetua" panose="02020502060401020303" pitchFamily="18" charset="0"/>
            </a:rPr>
            <a:t>Objective</a:t>
          </a:r>
        </a:p>
      </dgm:t>
    </dgm:pt>
    <dgm:pt modelId="{2EDE9DCC-C3C9-4910-9919-2E52AA46A6EB}" type="parTrans" cxnId="{E5C8C8FF-8ED0-4D1B-9B34-88B08CDD620C}">
      <dgm:prSet/>
      <dgm:spPr/>
      <dgm:t>
        <a:bodyPr/>
        <a:lstStyle/>
        <a:p>
          <a:endParaRPr lang="en-US" sz="2400" b="1">
            <a:solidFill>
              <a:schemeClr val="tx1"/>
            </a:solidFill>
            <a:latin typeface="Perpetua" panose="02020502060401020303" pitchFamily="18" charset="0"/>
          </a:endParaRPr>
        </a:p>
      </dgm:t>
    </dgm:pt>
    <dgm:pt modelId="{51ED9969-5A5E-4FDB-9202-E4CE639225DD}" type="sibTrans" cxnId="{E5C8C8FF-8ED0-4D1B-9B34-88B08CDD620C}">
      <dgm:prSet/>
      <dgm:spPr/>
      <dgm:t>
        <a:bodyPr/>
        <a:lstStyle/>
        <a:p>
          <a:endParaRPr lang="en-US" sz="2400" b="1">
            <a:solidFill>
              <a:schemeClr val="tx1"/>
            </a:solidFill>
            <a:latin typeface="Perpetua" panose="02020502060401020303" pitchFamily="18" charset="0"/>
          </a:endParaRPr>
        </a:p>
      </dgm:t>
    </dgm:pt>
    <dgm:pt modelId="{6DED5201-CAAF-4D65-915F-0BF267796F85}">
      <dgm:prSet phldrT="[Text]" custT="1"/>
      <dgm:spPr>
        <a:solidFill>
          <a:srgbClr val="FFC000"/>
        </a:solidFill>
      </dgm:spPr>
      <dgm:t>
        <a:bodyPr/>
        <a:lstStyle/>
        <a:p>
          <a:r>
            <a:rPr lang="en-US" sz="2400" b="1" dirty="0">
              <a:solidFill>
                <a:schemeClr val="tx1"/>
              </a:solidFill>
              <a:latin typeface="Perpetua" panose="02020502060401020303" pitchFamily="18" charset="0"/>
            </a:rPr>
            <a:t>Literature Survey</a:t>
          </a:r>
        </a:p>
      </dgm:t>
    </dgm:pt>
    <dgm:pt modelId="{374EF52B-C1FA-4CAA-84A1-49B6F22A36C3}" type="parTrans" cxnId="{334BB64A-B936-41A3-BE49-97938E580B98}">
      <dgm:prSet/>
      <dgm:spPr/>
      <dgm:t>
        <a:bodyPr/>
        <a:lstStyle/>
        <a:p>
          <a:endParaRPr lang="en-US" sz="2400" b="1">
            <a:solidFill>
              <a:schemeClr val="tx1"/>
            </a:solidFill>
            <a:latin typeface="Perpetua" panose="02020502060401020303" pitchFamily="18" charset="0"/>
          </a:endParaRPr>
        </a:p>
      </dgm:t>
    </dgm:pt>
    <dgm:pt modelId="{B1BE04CE-6BF2-458E-836D-AC7CEFBE6F07}" type="sibTrans" cxnId="{334BB64A-B936-41A3-BE49-97938E580B98}">
      <dgm:prSet/>
      <dgm:spPr/>
      <dgm:t>
        <a:bodyPr/>
        <a:lstStyle/>
        <a:p>
          <a:endParaRPr lang="en-US" sz="2400" b="1">
            <a:solidFill>
              <a:schemeClr val="tx1"/>
            </a:solidFill>
            <a:latin typeface="Perpetua" panose="02020502060401020303" pitchFamily="18" charset="0"/>
          </a:endParaRPr>
        </a:p>
      </dgm:t>
    </dgm:pt>
    <dgm:pt modelId="{A1EFEB94-DC4B-46B0-A1B8-E7F1C06D228A}">
      <dgm:prSet phldrT="[Text]" custT="1"/>
      <dgm:spPr>
        <a:solidFill>
          <a:srgbClr val="00B0F0"/>
        </a:solidFill>
      </dgm:spPr>
      <dgm:t>
        <a:bodyPr/>
        <a:lstStyle/>
        <a:p>
          <a:r>
            <a:rPr lang="en-US" sz="2400" b="1" dirty="0">
              <a:solidFill>
                <a:schemeClr val="tx1"/>
              </a:solidFill>
              <a:latin typeface="Perpetua" panose="02020502060401020303" pitchFamily="18" charset="0"/>
            </a:rPr>
            <a:t>Overview of the Proposed Work</a:t>
          </a:r>
        </a:p>
      </dgm:t>
    </dgm:pt>
    <dgm:pt modelId="{C19A73DC-5877-4BC4-A918-8AC586B866DA}" type="parTrans" cxnId="{8A5B9883-0B5D-49B3-97B9-1B75D805E2F3}">
      <dgm:prSet/>
      <dgm:spPr/>
      <dgm:t>
        <a:bodyPr/>
        <a:lstStyle/>
        <a:p>
          <a:endParaRPr lang="en-US" sz="2400" b="1">
            <a:solidFill>
              <a:schemeClr val="tx1"/>
            </a:solidFill>
            <a:latin typeface="Perpetua" panose="02020502060401020303" pitchFamily="18" charset="0"/>
          </a:endParaRPr>
        </a:p>
      </dgm:t>
    </dgm:pt>
    <dgm:pt modelId="{6083EBA8-6897-410A-A962-D3F775E0056C}" type="sibTrans" cxnId="{8A5B9883-0B5D-49B3-97B9-1B75D805E2F3}">
      <dgm:prSet/>
      <dgm:spPr/>
      <dgm:t>
        <a:bodyPr/>
        <a:lstStyle/>
        <a:p>
          <a:endParaRPr lang="en-US" sz="2400" b="1">
            <a:solidFill>
              <a:schemeClr val="tx1"/>
            </a:solidFill>
            <a:latin typeface="Perpetua" panose="02020502060401020303" pitchFamily="18" charset="0"/>
          </a:endParaRPr>
        </a:p>
      </dgm:t>
    </dgm:pt>
    <dgm:pt modelId="{B4082F8D-D13C-4E13-96F6-0792B055B874}">
      <dgm:prSet custT="1"/>
      <dgm:spPr>
        <a:solidFill>
          <a:srgbClr val="FF9999"/>
        </a:solidFill>
      </dgm:spPr>
      <dgm:t>
        <a:bodyPr/>
        <a:lstStyle/>
        <a:p>
          <a:r>
            <a:rPr lang="en-US" sz="2400" b="1" dirty="0">
              <a:solidFill>
                <a:schemeClr val="tx1"/>
              </a:solidFill>
              <a:latin typeface="Perpetua" panose="02020502060401020303" pitchFamily="18" charset="0"/>
            </a:rPr>
            <a:t>Proposed Work Contribution</a:t>
          </a:r>
        </a:p>
      </dgm:t>
    </dgm:pt>
    <dgm:pt modelId="{F9A07CE4-8F2C-4423-BCEC-974586B65BDF}" type="parTrans" cxnId="{48198E62-B3E8-42C2-844B-E51ED258CBA3}">
      <dgm:prSet/>
      <dgm:spPr/>
      <dgm:t>
        <a:bodyPr/>
        <a:lstStyle/>
        <a:p>
          <a:endParaRPr lang="en-US" sz="2400" b="1">
            <a:solidFill>
              <a:schemeClr val="tx1"/>
            </a:solidFill>
            <a:latin typeface="Perpetua" panose="02020502060401020303" pitchFamily="18" charset="0"/>
          </a:endParaRPr>
        </a:p>
      </dgm:t>
    </dgm:pt>
    <dgm:pt modelId="{B27C68A0-02A6-4F5F-B3A9-4D7C61AB9873}" type="sibTrans" cxnId="{48198E62-B3E8-42C2-844B-E51ED258CBA3}">
      <dgm:prSet/>
      <dgm:spPr/>
      <dgm:t>
        <a:bodyPr/>
        <a:lstStyle/>
        <a:p>
          <a:endParaRPr lang="en-US" sz="2400" b="1">
            <a:solidFill>
              <a:schemeClr val="tx1"/>
            </a:solidFill>
            <a:latin typeface="Perpetua" panose="02020502060401020303" pitchFamily="18" charset="0"/>
          </a:endParaRPr>
        </a:p>
      </dgm:t>
    </dgm:pt>
    <dgm:pt modelId="{016979CB-6785-4779-9808-F480096345F0}">
      <dgm:prSet custT="1"/>
      <dgm:spPr>
        <a:solidFill>
          <a:srgbClr val="FF66FF"/>
        </a:solidFill>
      </dgm:spPr>
      <dgm:t>
        <a:bodyPr/>
        <a:lstStyle/>
        <a:p>
          <a:r>
            <a:rPr lang="en-US" sz="2400" b="1" dirty="0">
              <a:solidFill>
                <a:schemeClr val="tx1"/>
              </a:solidFill>
              <a:latin typeface="Perpetua" panose="02020502060401020303" pitchFamily="18" charset="0"/>
            </a:rPr>
            <a:t>Results and Discussions</a:t>
          </a:r>
        </a:p>
      </dgm:t>
    </dgm:pt>
    <dgm:pt modelId="{95A09900-D016-4A16-AD3B-49E0D38DEB83}" type="parTrans" cxnId="{ED3DCEB1-8CA1-414D-BAEB-C26D93A5CC75}">
      <dgm:prSet/>
      <dgm:spPr/>
      <dgm:t>
        <a:bodyPr/>
        <a:lstStyle/>
        <a:p>
          <a:endParaRPr lang="en-US" sz="2400" b="1">
            <a:solidFill>
              <a:schemeClr val="tx1"/>
            </a:solidFill>
            <a:latin typeface="Perpetua" panose="02020502060401020303" pitchFamily="18" charset="0"/>
          </a:endParaRPr>
        </a:p>
      </dgm:t>
    </dgm:pt>
    <dgm:pt modelId="{E2D727D1-FC73-413C-98FB-E8C31129A1B3}" type="sibTrans" cxnId="{ED3DCEB1-8CA1-414D-BAEB-C26D93A5CC75}">
      <dgm:prSet/>
      <dgm:spPr/>
      <dgm:t>
        <a:bodyPr/>
        <a:lstStyle/>
        <a:p>
          <a:endParaRPr lang="en-US" sz="2400" b="1">
            <a:solidFill>
              <a:schemeClr val="tx1"/>
            </a:solidFill>
            <a:latin typeface="Perpetua" panose="02020502060401020303" pitchFamily="18" charset="0"/>
          </a:endParaRPr>
        </a:p>
      </dgm:t>
    </dgm:pt>
    <dgm:pt modelId="{8D1875EE-2EEF-423F-909F-226FECC0138C}">
      <dgm:prSet custT="1"/>
      <dgm:spPr>
        <a:solidFill>
          <a:srgbClr val="FF3300"/>
        </a:solidFill>
      </dgm:spPr>
      <dgm:t>
        <a:bodyPr/>
        <a:lstStyle/>
        <a:p>
          <a:r>
            <a:rPr lang="en-US" sz="2400" b="1" dirty="0">
              <a:solidFill>
                <a:schemeClr val="tx1"/>
              </a:solidFill>
              <a:latin typeface="Perpetua" panose="02020502060401020303" pitchFamily="18" charset="0"/>
            </a:rPr>
            <a:t>Conclusion &amp; Future Scope</a:t>
          </a:r>
        </a:p>
      </dgm:t>
    </dgm:pt>
    <dgm:pt modelId="{52BC2825-D97B-4BCF-94C4-AF177E571E4C}" type="parTrans" cxnId="{669D385A-6BC3-4482-972F-B49BDB0ECF0A}">
      <dgm:prSet/>
      <dgm:spPr/>
      <dgm:t>
        <a:bodyPr/>
        <a:lstStyle/>
        <a:p>
          <a:endParaRPr lang="en-US" sz="2400" b="1">
            <a:solidFill>
              <a:schemeClr val="tx1"/>
            </a:solidFill>
            <a:latin typeface="Perpetua" panose="02020502060401020303" pitchFamily="18" charset="0"/>
          </a:endParaRPr>
        </a:p>
      </dgm:t>
    </dgm:pt>
    <dgm:pt modelId="{D6CAAFAC-6BB3-4A5F-A4C0-D0E3FF104654}" type="sibTrans" cxnId="{669D385A-6BC3-4482-972F-B49BDB0ECF0A}">
      <dgm:prSet/>
      <dgm:spPr/>
      <dgm:t>
        <a:bodyPr/>
        <a:lstStyle/>
        <a:p>
          <a:endParaRPr lang="en-US" sz="2400" b="1">
            <a:solidFill>
              <a:schemeClr val="tx1"/>
            </a:solidFill>
            <a:latin typeface="Perpetua" panose="02020502060401020303" pitchFamily="18" charset="0"/>
          </a:endParaRPr>
        </a:p>
      </dgm:t>
    </dgm:pt>
    <dgm:pt modelId="{6C6C9866-06F2-4A39-9238-ADC12B121040}">
      <dgm:prSet custT="1"/>
      <dgm:spPr>
        <a:solidFill>
          <a:srgbClr val="CC6600"/>
        </a:solidFill>
      </dgm:spPr>
      <dgm:t>
        <a:bodyPr/>
        <a:lstStyle/>
        <a:p>
          <a:r>
            <a:rPr lang="en-US" sz="2400" b="1" dirty="0">
              <a:latin typeface="Perpetua" panose="02020502060401020303" pitchFamily="18" charset="0"/>
            </a:rPr>
            <a:t>References</a:t>
          </a:r>
        </a:p>
      </dgm:t>
    </dgm:pt>
    <dgm:pt modelId="{529E931D-EA38-4432-B086-9625FFEA7308}" type="parTrans" cxnId="{98E37E5E-9370-4E1D-96B2-20F8A30AFDBC}">
      <dgm:prSet/>
      <dgm:spPr/>
      <dgm:t>
        <a:bodyPr/>
        <a:lstStyle/>
        <a:p>
          <a:endParaRPr lang="en-US" b="1"/>
        </a:p>
      </dgm:t>
    </dgm:pt>
    <dgm:pt modelId="{98614600-9E28-49C4-8EAA-666D6CBA208E}" type="sibTrans" cxnId="{98E37E5E-9370-4E1D-96B2-20F8A30AFDBC}">
      <dgm:prSet/>
      <dgm:spPr/>
      <dgm:t>
        <a:bodyPr/>
        <a:lstStyle/>
        <a:p>
          <a:endParaRPr lang="en-US" b="1"/>
        </a:p>
      </dgm:t>
    </dgm:pt>
    <dgm:pt modelId="{DE3CC554-6BF9-4CF3-A5D8-3D8D10E0C46B}" type="pres">
      <dgm:prSet presAssocID="{C1C1D070-FB94-49C0-812F-F3262832D14D}" presName="linear" presStyleCnt="0">
        <dgm:presLayoutVars>
          <dgm:dir/>
          <dgm:animLvl val="lvl"/>
          <dgm:resizeHandles val="exact"/>
        </dgm:presLayoutVars>
      </dgm:prSet>
      <dgm:spPr/>
      <dgm:t>
        <a:bodyPr/>
        <a:lstStyle/>
        <a:p>
          <a:endParaRPr lang="en-US"/>
        </a:p>
      </dgm:t>
    </dgm:pt>
    <dgm:pt modelId="{CC5FAC0E-9A1C-4DD6-B78D-6BE00E8261B9}" type="pres">
      <dgm:prSet presAssocID="{6973EBEE-970C-450D-8A96-5D2E00D9D057}" presName="parentLin" presStyleCnt="0"/>
      <dgm:spPr/>
    </dgm:pt>
    <dgm:pt modelId="{7854896F-AABE-4D20-8EAD-F1C75836F15D}" type="pres">
      <dgm:prSet presAssocID="{6973EBEE-970C-450D-8A96-5D2E00D9D057}" presName="parentLeftMargin" presStyleLbl="node1" presStyleIdx="0" presStyleCnt="7"/>
      <dgm:spPr/>
      <dgm:t>
        <a:bodyPr/>
        <a:lstStyle/>
        <a:p>
          <a:endParaRPr lang="en-US"/>
        </a:p>
      </dgm:t>
    </dgm:pt>
    <dgm:pt modelId="{0F65FB9D-21FB-4BAA-9E5A-5F994C06E39C}" type="pres">
      <dgm:prSet presAssocID="{6973EBEE-970C-450D-8A96-5D2E00D9D057}" presName="parentText" presStyleLbl="node1" presStyleIdx="0" presStyleCnt="7">
        <dgm:presLayoutVars>
          <dgm:chMax val="0"/>
          <dgm:bulletEnabled val="1"/>
        </dgm:presLayoutVars>
      </dgm:prSet>
      <dgm:spPr/>
      <dgm:t>
        <a:bodyPr/>
        <a:lstStyle/>
        <a:p>
          <a:endParaRPr lang="en-US"/>
        </a:p>
      </dgm:t>
    </dgm:pt>
    <dgm:pt modelId="{F302B823-34EC-433A-BEEF-332B53B7C149}" type="pres">
      <dgm:prSet presAssocID="{6973EBEE-970C-450D-8A96-5D2E00D9D057}" presName="negativeSpace" presStyleCnt="0"/>
      <dgm:spPr/>
    </dgm:pt>
    <dgm:pt modelId="{7E1C2CC4-90B4-4D81-BB9E-07C05543416E}" type="pres">
      <dgm:prSet presAssocID="{6973EBEE-970C-450D-8A96-5D2E00D9D057}" presName="childText" presStyleLbl="conFgAcc1" presStyleIdx="0" presStyleCnt="7">
        <dgm:presLayoutVars>
          <dgm:bulletEnabled val="1"/>
        </dgm:presLayoutVars>
      </dgm:prSet>
      <dgm:spPr/>
    </dgm:pt>
    <dgm:pt modelId="{7C62E9E7-AF66-4324-8224-A56529761AAB}" type="pres">
      <dgm:prSet presAssocID="{51ED9969-5A5E-4FDB-9202-E4CE639225DD}" presName="spaceBetweenRectangles" presStyleCnt="0"/>
      <dgm:spPr/>
    </dgm:pt>
    <dgm:pt modelId="{78D742C3-E16A-40A9-9ADE-685273A5F17C}" type="pres">
      <dgm:prSet presAssocID="{6DED5201-CAAF-4D65-915F-0BF267796F85}" presName="parentLin" presStyleCnt="0"/>
      <dgm:spPr/>
    </dgm:pt>
    <dgm:pt modelId="{45C8626F-DE1B-4A88-B0A0-A578EBABFA4A}" type="pres">
      <dgm:prSet presAssocID="{6DED5201-CAAF-4D65-915F-0BF267796F85}" presName="parentLeftMargin" presStyleLbl="node1" presStyleIdx="0" presStyleCnt="7"/>
      <dgm:spPr/>
      <dgm:t>
        <a:bodyPr/>
        <a:lstStyle/>
        <a:p>
          <a:endParaRPr lang="en-US"/>
        </a:p>
      </dgm:t>
    </dgm:pt>
    <dgm:pt modelId="{A4B1A612-8173-44BC-9E92-D9299FC8940E}" type="pres">
      <dgm:prSet presAssocID="{6DED5201-CAAF-4D65-915F-0BF267796F85}" presName="parentText" presStyleLbl="node1" presStyleIdx="1" presStyleCnt="7">
        <dgm:presLayoutVars>
          <dgm:chMax val="0"/>
          <dgm:bulletEnabled val="1"/>
        </dgm:presLayoutVars>
      </dgm:prSet>
      <dgm:spPr/>
      <dgm:t>
        <a:bodyPr/>
        <a:lstStyle/>
        <a:p>
          <a:endParaRPr lang="en-US"/>
        </a:p>
      </dgm:t>
    </dgm:pt>
    <dgm:pt modelId="{4B9B394B-0FE2-48B6-A706-22C7D8FA5599}" type="pres">
      <dgm:prSet presAssocID="{6DED5201-CAAF-4D65-915F-0BF267796F85}" presName="negativeSpace" presStyleCnt="0"/>
      <dgm:spPr/>
    </dgm:pt>
    <dgm:pt modelId="{75B14D6E-EFD0-409E-AA1E-1E21ED68EF45}" type="pres">
      <dgm:prSet presAssocID="{6DED5201-CAAF-4D65-915F-0BF267796F85}" presName="childText" presStyleLbl="conFgAcc1" presStyleIdx="1" presStyleCnt="7">
        <dgm:presLayoutVars>
          <dgm:bulletEnabled val="1"/>
        </dgm:presLayoutVars>
      </dgm:prSet>
      <dgm:spPr/>
    </dgm:pt>
    <dgm:pt modelId="{7FC4EC21-9271-4AEE-A2CE-C0EFFE4A1DF3}" type="pres">
      <dgm:prSet presAssocID="{B1BE04CE-6BF2-458E-836D-AC7CEFBE6F07}" presName="spaceBetweenRectangles" presStyleCnt="0"/>
      <dgm:spPr/>
    </dgm:pt>
    <dgm:pt modelId="{3FF4804C-C749-4B46-9FBA-B7716548F416}" type="pres">
      <dgm:prSet presAssocID="{A1EFEB94-DC4B-46B0-A1B8-E7F1C06D228A}" presName="parentLin" presStyleCnt="0"/>
      <dgm:spPr/>
    </dgm:pt>
    <dgm:pt modelId="{F36EA8AA-AC30-4DF9-97C8-08D31365F9CB}" type="pres">
      <dgm:prSet presAssocID="{A1EFEB94-DC4B-46B0-A1B8-E7F1C06D228A}" presName="parentLeftMargin" presStyleLbl="node1" presStyleIdx="1" presStyleCnt="7"/>
      <dgm:spPr/>
      <dgm:t>
        <a:bodyPr/>
        <a:lstStyle/>
        <a:p>
          <a:endParaRPr lang="en-US"/>
        </a:p>
      </dgm:t>
    </dgm:pt>
    <dgm:pt modelId="{08D0D99B-40AD-4939-9EF2-B8487F34F73A}" type="pres">
      <dgm:prSet presAssocID="{A1EFEB94-DC4B-46B0-A1B8-E7F1C06D228A}" presName="parentText" presStyleLbl="node1" presStyleIdx="2" presStyleCnt="7">
        <dgm:presLayoutVars>
          <dgm:chMax val="0"/>
          <dgm:bulletEnabled val="1"/>
        </dgm:presLayoutVars>
      </dgm:prSet>
      <dgm:spPr/>
      <dgm:t>
        <a:bodyPr/>
        <a:lstStyle/>
        <a:p>
          <a:endParaRPr lang="en-US"/>
        </a:p>
      </dgm:t>
    </dgm:pt>
    <dgm:pt modelId="{13EFBFDE-F716-4AB3-B764-630D1DD03280}" type="pres">
      <dgm:prSet presAssocID="{A1EFEB94-DC4B-46B0-A1B8-E7F1C06D228A}" presName="negativeSpace" presStyleCnt="0"/>
      <dgm:spPr/>
    </dgm:pt>
    <dgm:pt modelId="{A1A464C8-FC6C-4D04-8F0C-E03C27C14283}" type="pres">
      <dgm:prSet presAssocID="{A1EFEB94-DC4B-46B0-A1B8-E7F1C06D228A}" presName="childText" presStyleLbl="conFgAcc1" presStyleIdx="2" presStyleCnt="7">
        <dgm:presLayoutVars>
          <dgm:bulletEnabled val="1"/>
        </dgm:presLayoutVars>
      </dgm:prSet>
      <dgm:spPr/>
    </dgm:pt>
    <dgm:pt modelId="{EEF0D1F8-F907-4612-89F8-DA10F4D8D723}" type="pres">
      <dgm:prSet presAssocID="{6083EBA8-6897-410A-A962-D3F775E0056C}" presName="spaceBetweenRectangles" presStyleCnt="0"/>
      <dgm:spPr/>
    </dgm:pt>
    <dgm:pt modelId="{669C8652-35FC-4095-ADBB-0AD91D5E55FA}" type="pres">
      <dgm:prSet presAssocID="{B4082F8D-D13C-4E13-96F6-0792B055B874}" presName="parentLin" presStyleCnt="0"/>
      <dgm:spPr/>
    </dgm:pt>
    <dgm:pt modelId="{2AE2C5F2-0190-411F-91EA-B100D21304EE}" type="pres">
      <dgm:prSet presAssocID="{B4082F8D-D13C-4E13-96F6-0792B055B874}" presName="parentLeftMargin" presStyleLbl="node1" presStyleIdx="2" presStyleCnt="7"/>
      <dgm:spPr/>
      <dgm:t>
        <a:bodyPr/>
        <a:lstStyle/>
        <a:p>
          <a:endParaRPr lang="en-US"/>
        </a:p>
      </dgm:t>
    </dgm:pt>
    <dgm:pt modelId="{8B29702D-9313-4D22-B3C7-B8308DA371BC}" type="pres">
      <dgm:prSet presAssocID="{B4082F8D-D13C-4E13-96F6-0792B055B874}" presName="parentText" presStyleLbl="node1" presStyleIdx="3" presStyleCnt="7">
        <dgm:presLayoutVars>
          <dgm:chMax val="0"/>
          <dgm:bulletEnabled val="1"/>
        </dgm:presLayoutVars>
      </dgm:prSet>
      <dgm:spPr/>
      <dgm:t>
        <a:bodyPr/>
        <a:lstStyle/>
        <a:p>
          <a:endParaRPr lang="en-US"/>
        </a:p>
      </dgm:t>
    </dgm:pt>
    <dgm:pt modelId="{62EE46B2-081E-4513-B513-80F22485A95E}" type="pres">
      <dgm:prSet presAssocID="{B4082F8D-D13C-4E13-96F6-0792B055B874}" presName="negativeSpace" presStyleCnt="0"/>
      <dgm:spPr/>
    </dgm:pt>
    <dgm:pt modelId="{2F4A838E-6168-42FC-8661-3F525ADA3ABE}" type="pres">
      <dgm:prSet presAssocID="{B4082F8D-D13C-4E13-96F6-0792B055B874}" presName="childText" presStyleLbl="conFgAcc1" presStyleIdx="3" presStyleCnt="7">
        <dgm:presLayoutVars>
          <dgm:bulletEnabled val="1"/>
        </dgm:presLayoutVars>
      </dgm:prSet>
      <dgm:spPr/>
    </dgm:pt>
    <dgm:pt modelId="{C47E6EFA-A217-403B-9DF0-E33724C45137}" type="pres">
      <dgm:prSet presAssocID="{B27C68A0-02A6-4F5F-B3A9-4D7C61AB9873}" presName="spaceBetweenRectangles" presStyleCnt="0"/>
      <dgm:spPr/>
    </dgm:pt>
    <dgm:pt modelId="{992159DC-4778-40E7-8DED-22542E3AB487}" type="pres">
      <dgm:prSet presAssocID="{016979CB-6785-4779-9808-F480096345F0}" presName="parentLin" presStyleCnt="0"/>
      <dgm:spPr/>
    </dgm:pt>
    <dgm:pt modelId="{475FB502-B319-472F-8765-006855101923}" type="pres">
      <dgm:prSet presAssocID="{016979CB-6785-4779-9808-F480096345F0}" presName="parentLeftMargin" presStyleLbl="node1" presStyleIdx="3" presStyleCnt="7"/>
      <dgm:spPr/>
      <dgm:t>
        <a:bodyPr/>
        <a:lstStyle/>
        <a:p>
          <a:endParaRPr lang="en-US"/>
        </a:p>
      </dgm:t>
    </dgm:pt>
    <dgm:pt modelId="{7CA6F7F1-B5E3-4BA9-90B6-F865CBCC2ABC}" type="pres">
      <dgm:prSet presAssocID="{016979CB-6785-4779-9808-F480096345F0}" presName="parentText" presStyleLbl="node1" presStyleIdx="4" presStyleCnt="7">
        <dgm:presLayoutVars>
          <dgm:chMax val="0"/>
          <dgm:bulletEnabled val="1"/>
        </dgm:presLayoutVars>
      </dgm:prSet>
      <dgm:spPr/>
      <dgm:t>
        <a:bodyPr/>
        <a:lstStyle/>
        <a:p>
          <a:endParaRPr lang="en-US"/>
        </a:p>
      </dgm:t>
    </dgm:pt>
    <dgm:pt modelId="{21530EA0-E9E7-4DF2-A824-82462CFC175E}" type="pres">
      <dgm:prSet presAssocID="{016979CB-6785-4779-9808-F480096345F0}" presName="negativeSpace" presStyleCnt="0"/>
      <dgm:spPr/>
    </dgm:pt>
    <dgm:pt modelId="{EFABA37C-7E84-41DD-BE8F-D5E756B71FA1}" type="pres">
      <dgm:prSet presAssocID="{016979CB-6785-4779-9808-F480096345F0}" presName="childText" presStyleLbl="conFgAcc1" presStyleIdx="4" presStyleCnt="7">
        <dgm:presLayoutVars>
          <dgm:bulletEnabled val="1"/>
        </dgm:presLayoutVars>
      </dgm:prSet>
      <dgm:spPr/>
    </dgm:pt>
    <dgm:pt modelId="{E4010346-2D61-4B49-A476-5AB93BB16FBD}" type="pres">
      <dgm:prSet presAssocID="{E2D727D1-FC73-413C-98FB-E8C31129A1B3}" presName="spaceBetweenRectangles" presStyleCnt="0"/>
      <dgm:spPr/>
    </dgm:pt>
    <dgm:pt modelId="{B3F74D5F-11FA-40D5-8125-EDE0269E04F6}" type="pres">
      <dgm:prSet presAssocID="{8D1875EE-2EEF-423F-909F-226FECC0138C}" presName="parentLin" presStyleCnt="0"/>
      <dgm:spPr/>
    </dgm:pt>
    <dgm:pt modelId="{FF0D936F-7AE4-4B80-B872-71208EEBDCB6}" type="pres">
      <dgm:prSet presAssocID="{8D1875EE-2EEF-423F-909F-226FECC0138C}" presName="parentLeftMargin" presStyleLbl="node1" presStyleIdx="4" presStyleCnt="7"/>
      <dgm:spPr/>
      <dgm:t>
        <a:bodyPr/>
        <a:lstStyle/>
        <a:p>
          <a:endParaRPr lang="en-US"/>
        </a:p>
      </dgm:t>
    </dgm:pt>
    <dgm:pt modelId="{AC001938-8702-40EE-BDC7-292051D1489E}" type="pres">
      <dgm:prSet presAssocID="{8D1875EE-2EEF-423F-909F-226FECC0138C}" presName="parentText" presStyleLbl="node1" presStyleIdx="5" presStyleCnt="7">
        <dgm:presLayoutVars>
          <dgm:chMax val="0"/>
          <dgm:bulletEnabled val="1"/>
        </dgm:presLayoutVars>
      </dgm:prSet>
      <dgm:spPr/>
      <dgm:t>
        <a:bodyPr/>
        <a:lstStyle/>
        <a:p>
          <a:endParaRPr lang="en-US"/>
        </a:p>
      </dgm:t>
    </dgm:pt>
    <dgm:pt modelId="{ABF48D7E-B112-4BEA-AB9C-2CA51AEE5D79}" type="pres">
      <dgm:prSet presAssocID="{8D1875EE-2EEF-423F-909F-226FECC0138C}" presName="negativeSpace" presStyleCnt="0"/>
      <dgm:spPr/>
    </dgm:pt>
    <dgm:pt modelId="{F0001693-15CA-4E9B-9892-6C949E4F0C91}" type="pres">
      <dgm:prSet presAssocID="{8D1875EE-2EEF-423F-909F-226FECC0138C}" presName="childText" presStyleLbl="conFgAcc1" presStyleIdx="5" presStyleCnt="7">
        <dgm:presLayoutVars>
          <dgm:bulletEnabled val="1"/>
        </dgm:presLayoutVars>
      </dgm:prSet>
      <dgm:spPr/>
    </dgm:pt>
    <dgm:pt modelId="{2E043AC6-04CA-421B-BDEF-0BC723FE1C38}" type="pres">
      <dgm:prSet presAssocID="{D6CAAFAC-6BB3-4A5F-A4C0-D0E3FF104654}" presName="spaceBetweenRectangles" presStyleCnt="0"/>
      <dgm:spPr/>
    </dgm:pt>
    <dgm:pt modelId="{B7831443-2CD8-4F7D-92C6-AA38714CCEAA}" type="pres">
      <dgm:prSet presAssocID="{6C6C9866-06F2-4A39-9238-ADC12B121040}" presName="parentLin" presStyleCnt="0"/>
      <dgm:spPr/>
    </dgm:pt>
    <dgm:pt modelId="{9869778E-8EFB-4733-8AD2-682DCC58B073}" type="pres">
      <dgm:prSet presAssocID="{6C6C9866-06F2-4A39-9238-ADC12B121040}" presName="parentLeftMargin" presStyleLbl="node1" presStyleIdx="5" presStyleCnt="7"/>
      <dgm:spPr/>
      <dgm:t>
        <a:bodyPr/>
        <a:lstStyle/>
        <a:p>
          <a:endParaRPr lang="en-US"/>
        </a:p>
      </dgm:t>
    </dgm:pt>
    <dgm:pt modelId="{6499C983-EA68-46F8-B95F-AD9BAAA65052}" type="pres">
      <dgm:prSet presAssocID="{6C6C9866-06F2-4A39-9238-ADC12B121040}" presName="parentText" presStyleLbl="node1" presStyleIdx="6" presStyleCnt="7">
        <dgm:presLayoutVars>
          <dgm:chMax val="0"/>
          <dgm:bulletEnabled val="1"/>
        </dgm:presLayoutVars>
      </dgm:prSet>
      <dgm:spPr/>
      <dgm:t>
        <a:bodyPr/>
        <a:lstStyle/>
        <a:p>
          <a:endParaRPr lang="en-US"/>
        </a:p>
      </dgm:t>
    </dgm:pt>
    <dgm:pt modelId="{821E15BC-20BC-443F-A2EC-F6E216852697}" type="pres">
      <dgm:prSet presAssocID="{6C6C9866-06F2-4A39-9238-ADC12B121040}" presName="negativeSpace" presStyleCnt="0"/>
      <dgm:spPr/>
    </dgm:pt>
    <dgm:pt modelId="{BF214AF6-6016-4D47-A28E-9FEABE452146}" type="pres">
      <dgm:prSet presAssocID="{6C6C9866-06F2-4A39-9238-ADC12B121040}" presName="childText" presStyleLbl="conFgAcc1" presStyleIdx="6" presStyleCnt="7">
        <dgm:presLayoutVars>
          <dgm:bulletEnabled val="1"/>
        </dgm:presLayoutVars>
      </dgm:prSet>
      <dgm:spPr/>
    </dgm:pt>
  </dgm:ptLst>
  <dgm:cxnLst>
    <dgm:cxn modelId="{361E8B53-8B90-4444-91D0-9011372658BF}" type="presOf" srcId="{8D1875EE-2EEF-423F-909F-226FECC0138C}" destId="{AC001938-8702-40EE-BDC7-292051D1489E}" srcOrd="1" destOrd="0" presId="urn:microsoft.com/office/officeart/2005/8/layout/list1"/>
    <dgm:cxn modelId="{67F802D6-621D-46EB-AFFA-C71EED0B22D0}" type="presOf" srcId="{6C6C9866-06F2-4A39-9238-ADC12B121040}" destId="{6499C983-EA68-46F8-B95F-AD9BAAA65052}" srcOrd="1" destOrd="0" presId="urn:microsoft.com/office/officeart/2005/8/layout/list1"/>
    <dgm:cxn modelId="{682F08F3-1D58-41BC-9CB5-2D69709EB215}" type="presOf" srcId="{6973EBEE-970C-450D-8A96-5D2E00D9D057}" destId="{0F65FB9D-21FB-4BAA-9E5A-5F994C06E39C}" srcOrd="1" destOrd="0" presId="urn:microsoft.com/office/officeart/2005/8/layout/list1"/>
    <dgm:cxn modelId="{334BB64A-B936-41A3-BE49-97938E580B98}" srcId="{C1C1D070-FB94-49C0-812F-F3262832D14D}" destId="{6DED5201-CAAF-4D65-915F-0BF267796F85}" srcOrd="1" destOrd="0" parTransId="{374EF52B-C1FA-4CAA-84A1-49B6F22A36C3}" sibTransId="{B1BE04CE-6BF2-458E-836D-AC7CEFBE6F07}"/>
    <dgm:cxn modelId="{94437EAD-7110-4734-82FC-A13AB89CAA94}" type="presOf" srcId="{C1C1D070-FB94-49C0-812F-F3262832D14D}" destId="{DE3CC554-6BF9-4CF3-A5D8-3D8D10E0C46B}" srcOrd="0" destOrd="0" presId="urn:microsoft.com/office/officeart/2005/8/layout/list1"/>
    <dgm:cxn modelId="{18ACC206-D9D1-41D6-BA20-9185B780FE20}" type="presOf" srcId="{8D1875EE-2EEF-423F-909F-226FECC0138C}" destId="{FF0D936F-7AE4-4B80-B872-71208EEBDCB6}" srcOrd="0" destOrd="0" presId="urn:microsoft.com/office/officeart/2005/8/layout/list1"/>
    <dgm:cxn modelId="{ED3DCEB1-8CA1-414D-BAEB-C26D93A5CC75}" srcId="{C1C1D070-FB94-49C0-812F-F3262832D14D}" destId="{016979CB-6785-4779-9808-F480096345F0}" srcOrd="4" destOrd="0" parTransId="{95A09900-D016-4A16-AD3B-49E0D38DEB83}" sibTransId="{E2D727D1-FC73-413C-98FB-E8C31129A1B3}"/>
    <dgm:cxn modelId="{0F4AE0FE-2E0A-41B8-A3FC-3A96B14C69A9}" type="presOf" srcId="{B4082F8D-D13C-4E13-96F6-0792B055B874}" destId="{2AE2C5F2-0190-411F-91EA-B100D21304EE}" srcOrd="0" destOrd="0" presId="urn:microsoft.com/office/officeart/2005/8/layout/list1"/>
    <dgm:cxn modelId="{8A5B9883-0B5D-49B3-97B9-1B75D805E2F3}" srcId="{C1C1D070-FB94-49C0-812F-F3262832D14D}" destId="{A1EFEB94-DC4B-46B0-A1B8-E7F1C06D228A}" srcOrd="2" destOrd="0" parTransId="{C19A73DC-5877-4BC4-A918-8AC586B866DA}" sibTransId="{6083EBA8-6897-410A-A962-D3F775E0056C}"/>
    <dgm:cxn modelId="{30ECAB2C-3DAF-4FCA-B128-31F861B871FF}" type="presOf" srcId="{6DED5201-CAAF-4D65-915F-0BF267796F85}" destId="{A4B1A612-8173-44BC-9E92-D9299FC8940E}" srcOrd="1" destOrd="0" presId="urn:microsoft.com/office/officeart/2005/8/layout/list1"/>
    <dgm:cxn modelId="{E5C8C8FF-8ED0-4D1B-9B34-88B08CDD620C}" srcId="{C1C1D070-FB94-49C0-812F-F3262832D14D}" destId="{6973EBEE-970C-450D-8A96-5D2E00D9D057}" srcOrd="0" destOrd="0" parTransId="{2EDE9DCC-C3C9-4910-9919-2E52AA46A6EB}" sibTransId="{51ED9969-5A5E-4FDB-9202-E4CE639225DD}"/>
    <dgm:cxn modelId="{D0997EF4-4BE8-49D0-BEDA-765A8F318343}" type="presOf" srcId="{A1EFEB94-DC4B-46B0-A1B8-E7F1C06D228A}" destId="{08D0D99B-40AD-4939-9EF2-B8487F34F73A}" srcOrd="1" destOrd="0" presId="urn:microsoft.com/office/officeart/2005/8/layout/list1"/>
    <dgm:cxn modelId="{042CFC8C-28E8-4C9E-AD10-D15F075765E6}" type="presOf" srcId="{A1EFEB94-DC4B-46B0-A1B8-E7F1C06D228A}" destId="{F36EA8AA-AC30-4DF9-97C8-08D31365F9CB}" srcOrd="0" destOrd="0" presId="urn:microsoft.com/office/officeart/2005/8/layout/list1"/>
    <dgm:cxn modelId="{7E3AEBC9-4FE5-4FF1-A170-FA527D0FBE8D}" type="presOf" srcId="{6973EBEE-970C-450D-8A96-5D2E00D9D057}" destId="{7854896F-AABE-4D20-8EAD-F1C75836F15D}" srcOrd="0" destOrd="0" presId="urn:microsoft.com/office/officeart/2005/8/layout/list1"/>
    <dgm:cxn modelId="{043C2397-3B52-41A9-918A-01E4B1FE8102}" type="presOf" srcId="{016979CB-6785-4779-9808-F480096345F0}" destId="{475FB502-B319-472F-8765-006855101923}" srcOrd="0" destOrd="0" presId="urn:microsoft.com/office/officeart/2005/8/layout/list1"/>
    <dgm:cxn modelId="{FEDC74CE-5D47-4B2A-B4B7-CE52CBFEA0AC}" type="presOf" srcId="{6C6C9866-06F2-4A39-9238-ADC12B121040}" destId="{9869778E-8EFB-4733-8AD2-682DCC58B073}" srcOrd="0" destOrd="0" presId="urn:microsoft.com/office/officeart/2005/8/layout/list1"/>
    <dgm:cxn modelId="{62B5FD65-E2EB-458E-AE8C-BB6E4C2F258A}" type="presOf" srcId="{B4082F8D-D13C-4E13-96F6-0792B055B874}" destId="{8B29702D-9313-4D22-B3C7-B8308DA371BC}" srcOrd="1" destOrd="0" presId="urn:microsoft.com/office/officeart/2005/8/layout/list1"/>
    <dgm:cxn modelId="{98E37E5E-9370-4E1D-96B2-20F8A30AFDBC}" srcId="{C1C1D070-FB94-49C0-812F-F3262832D14D}" destId="{6C6C9866-06F2-4A39-9238-ADC12B121040}" srcOrd="6" destOrd="0" parTransId="{529E931D-EA38-4432-B086-9625FFEA7308}" sibTransId="{98614600-9E28-49C4-8EAA-666D6CBA208E}"/>
    <dgm:cxn modelId="{48198E62-B3E8-42C2-844B-E51ED258CBA3}" srcId="{C1C1D070-FB94-49C0-812F-F3262832D14D}" destId="{B4082F8D-D13C-4E13-96F6-0792B055B874}" srcOrd="3" destOrd="0" parTransId="{F9A07CE4-8F2C-4423-BCEC-974586B65BDF}" sibTransId="{B27C68A0-02A6-4F5F-B3A9-4D7C61AB9873}"/>
    <dgm:cxn modelId="{C4D07101-312A-4A89-8A08-23EB51A1BA43}" type="presOf" srcId="{016979CB-6785-4779-9808-F480096345F0}" destId="{7CA6F7F1-B5E3-4BA9-90B6-F865CBCC2ABC}" srcOrd="1" destOrd="0" presId="urn:microsoft.com/office/officeart/2005/8/layout/list1"/>
    <dgm:cxn modelId="{41DD4F7D-7AF5-4567-A839-13F77E736CD7}" type="presOf" srcId="{6DED5201-CAAF-4D65-915F-0BF267796F85}" destId="{45C8626F-DE1B-4A88-B0A0-A578EBABFA4A}" srcOrd="0" destOrd="0" presId="urn:microsoft.com/office/officeart/2005/8/layout/list1"/>
    <dgm:cxn modelId="{669D385A-6BC3-4482-972F-B49BDB0ECF0A}" srcId="{C1C1D070-FB94-49C0-812F-F3262832D14D}" destId="{8D1875EE-2EEF-423F-909F-226FECC0138C}" srcOrd="5" destOrd="0" parTransId="{52BC2825-D97B-4BCF-94C4-AF177E571E4C}" sibTransId="{D6CAAFAC-6BB3-4A5F-A4C0-D0E3FF104654}"/>
    <dgm:cxn modelId="{B53A23A1-CB9F-4418-8AE5-E4E4FFEB93F6}" type="presParOf" srcId="{DE3CC554-6BF9-4CF3-A5D8-3D8D10E0C46B}" destId="{CC5FAC0E-9A1C-4DD6-B78D-6BE00E8261B9}" srcOrd="0" destOrd="0" presId="urn:microsoft.com/office/officeart/2005/8/layout/list1"/>
    <dgm:cxn modelId="{9DED4C47-B940-4850-A352-3273C23507E9}" type="presParOf" srcId="{CC5FAC0E-9A1C-4DD6-B78D-6BE00E8261B9}" destId="{7854896F-AABE-4D20-8EAD-F1C75836F15D}" srcOrd="0" destOrd="0" presId="urn:microsoft.com/office/officeart/2005/8/layout/list1"/>
    <dgm:cxn modelId="{C0A359E0-1F17-4297-AB0C-4FCAE4A74123}" type="presParOf" srcId="{CC5FAC0E-9A1C-4DD6-B78D-6BE00E8261B9}" destId="{0F65FB9D-21FB-4BAA-9E5A-5F994C06E39C}" srcOrd="1" destOrd="0" presId="urn:microsoft.com/office/officeart/2005/8/layout/list1"/>
    <dgm:cxn modelId="{9ECCF39A-A30D-41BF-8079-BF033B73926C}" type="presParOf" srcId="{DE3CC554-6BF9-4CF3-A5D8-3D8D10E0C46B}" destId="{F302B823-34EC-433A-BEEF-332B53B7C149}" srcOrd="1" destOrd="0" presId="urn:microsoft.com/office/officeart/2005/8/layout/list1"/>
    <dgm:cxn modelId="{8C81F6FB-C9F6-44FD-A60C-E7D1519EA61B}" type="presParOf" srcId="{DE3CC554-6BF9-4CF3-A5D8-3D8D10E0C46B}" destId="{7E1C2CC4-90B4-4D81-BB9E-07C05543416E}" srcOrd="2" destOrd="0" presId="urn:microsoft.com/office/officeart/2005/8/layout/list1"/>
    <dgm:cxn modelId="{3E110421-4E61-492D-9D98-E50F79BF17E9}" type="presParOf" srcId="{DE3CC554-6BF9-4CF3-A5D8-3D8D10E0C46B}" destId="{7C62E9E7-AF66-4324-8224-A56529761AAB}" srcOrd="3" destOrd="0" presId="urn:microsoft.com/office/officeart/2005/8/layout/list1"/>
    <dgm:cxn modelId="{00590048-896D-4659-820B-8366B8859566}" type="presParOf" srcId="{DE3CC554-6BF9-4CF3-A5D8-3D8D10E0C46B}" destId="{78D742C3-E16A-40A9-9ADE-685273A5F17C}" srcOrd="4" destOrd="0" presId="urn:microsoft.com/office/officeart/2005/8/layout/list1"/>
    <dgm:cxn modelId="{AF6DF496-8299-489A-A53D-FA0C04EA1330}" type="presParOf" srcId="{78D742C3-E16A-40A9-9ADE-685273A5F17C}" destId="{45C8626F-DE1B-4A88-B0A0-A578EBABFA4A}" srcOrd="0" destOrd="0" presId="urn:microsoft.com/office/officeart/2005/8/layout/list1"/>
    <dgm:cxn modelId="{E0D507D6-CB72-416E-94FA-C99B4C61D45B}" type="presParOf" srcId="{78D742C3-E16A-40A9-9ADE-685273A5F17C}" destId="{A4B1A612-8173-44BC-9E92-D9299FC8940E}" srcOrd="1" destOrd="0" presId="urn:microsoft.com/office/officeart/2005/8/layout/list1"/>
    <dgm:cxn modelId="{DF9A6C8E-3505-4A4D-BF91-40918C3A842E}" type="presParOf" srcId="{DE3CC554-6BF9-4CF3-A5D8-3D8D10E0C46B}" destId="{4B9B394B-0FE2-48B6-A706-22C7D8FA5599}" srcOrd="5" destOrd="0" presId="urn:microsoft.com/office/officeart/2005/8/layout/list1"/>
    <dgm:cxn modelId="{B860B846-2547-4632-84E2-7604659F072B}" type="presParOf" srcId="{DE3CC554-6BF9-4CF3-A5D8-3D8D10E0C46B}" destId="{75B14D6E-EFD0-409E-AA1E-1E21ED68EF45}" srcOrd="6" destOrd="0" presId="urn:microsoft.com/office/officeart/2005/8/layout/list1"/>
    <dgm:cxn modelId="{7D3D11B9-B520-49D9-A57D-11D1814B0D19}" type="presParOf" srcId="{DE3CC554-6BF9-4CF3-A5D8-3D8D10E0C46B}" destId="{7FC4EC21-9271-4AEE-A2CE-C0EFFE4A1DF3}" srcOrd="7" destOrd="0" presId="urn:microsoft.com/office/officeart/2005/8/layout/list1"/>
    <dgm:cxn modelId="{C0663158-AEAF-4A45-83E8-3230D93C1687}" type="presParOf" srcId="{DE3CC554-6BF9-4CF3-A5D8-3D8D10E0C46B}" destId="{3FF4804C-C749-4B46-9FBA-B7716548F416}" srcOrd="8" destOrd="0" presId="urn:microsoft.com/office/officeart/2005/8/layout/list1"/>
    <dgm:cxn modelId="{332DFD74-E5BA-4427-BF5F-E6ADD47B3C0A}" type="presParOf" srcId="{3FF4804C-C749-4B46-9FBA-B7716548F416}" destId="{F36EA8AA-AC30-4DF9-97C8-08D31365F9CB}" srcOrd="0" destOrd="0" presId="urn:microsoft.com/office/officeart/2005/8/layout/list1"/>
    <dgm:cxn modelId="{5DD7329D-4261-41A3-837C-37F9C2E5D252}" type="presParOf" srcId="{3FF4804C-C749-4B46-9FBA-B7716548F416}" destId="{08D0D99B-40AD-4939-9EF2-B8487F34F73A}" srcOrd="1" destOrd="0" presId="urn:microsoft.com/office/officeart/2005/8/layout/list1"/>
    <dgm:cxn modelId="{5FAD612E-6BFE-4A7A-8977-4DBB553320DA}" type="presParOf" srcId="{DE3CC554-6BF9-4CF3-A5D8-3D8D10E0C46B}" destId="{13EFBFDE-F716-4AB3-B764-630D1DD03280}" srcOrd="9" destOrd="0" presId="urn:microsoft.com/office/officeart/2005/8/layout/list1"/>
    <dgm:cxn modelId="{9B1D6D58-3B54-4F3B-940A-79848B8D3A87}" type="presParOf" srcId="{DE3CC554-6BF9-4CF3-A5D8-3D8D10E0C46B}" destId="{A1A464C8-FC6C-4D04-8F0C-E03C27C14283}" srcOrd="10" destOrd="0" presId="urn:microsoft.com/office/officeart/2005/8/layout/list1"/>
    <dgm:cxn modelId="{AF75F2A7-01E9-4A8D-9571-6665FF9EF9B0}" type="presParOf" srcId="{DE3CC554-6BF9-4CF3-A5D8-3D8D10E0C46B}" destId="{EEF0D1F8-F907-4612-89F8-DA10F4D8D723}" srcOrd="11" destOrd="0" presId="urn:microsoft.com/office/officeart/2005/8/layout/list1"/>
    <dgm:cxn modelId="{864890F9-3D2C-44C8-B79C-02048261DDCA}" type="presParOf" srcId="{DE3CC554-6BF9-4CF3-A5D8-3D8D10E0C46B}" destId="{669C8652-35FC-4095-ADBB-0AD91D5E55FA}" srcOrd="12" destOrd="0" presId="urn:microsoft.com/office/officeart/2005/8/layout/list1"/>
    <dgm:cxn modelId="{00664382-1E92-4828-84DE-2BDC532BD682}" type="presParOf" srcId="{669C8652-35FC-4095-ADBB-0AD91D5E55FA}" destId="{2AE2C5F2-0190-411F-91EA-B100D21304EE}" srcOrd="0" destOrd="0" presId="urn:microsoft.com/office/officeart/2005/8/layout/list1"/>
    <dgm:cxn modelId="{F54FA56B-47B3-4638-8900-666666F6F7D8}" type="presParOf" srcId="{669C8652-35FC-4095-ADBB-0AD91D5E55FA}" destId="{8B29702D-9313-4D22-B3C7-B8308DA371BC}" srcOrd="1" destOrd="0" presId="urn:microsoft.com/office/officeart/2005/8/layout/list1"/>
    <dgm:cxn modelId="{A709B610-6960-4B9E-B92B-54A409B7F2FB}" type="presParOf" srcId="{DE3CC554-6BF9-4CF3-A5D8-3D8D10E0C46B}" destId="{62EE46B2-081E-4513-B513-80F22485A95E}" srcOrd="13" destOrd="0" presId="urn:microsoft.com/office/officeart/2005/8/layout/list1"/>
    <dgm:cxn modelId="{F6A8B165-3E02-4C05-9836-DB26DB54ABA2}" type="presParOf" srcId="{DE3CC554-6BF9-4CF3-A5D8-3D8D10E0C46B}" destId="{2F4A838E-6168-42FC-8661-3F525ADA3ABE}" srcOrd="14" destOrd="0" presId="urn:microsoft.com/office/officeart/2005/8/layout/list1"/>
    <dgm:cxn modelId="{254A702A-37E0-41F2-B1A6-946329D8ABA0}" type="presParOf" srcId="{DE3CC554-6BF9-4CF3-A5D8-3D8D10E0C46B}" destId="{C47E6EFA-A217-403B-9DF0-E33724C45137}" srcOrd="15" destOrd="0" presId="urn:microsoft.com/office/officeart/2005/8/layout/list1"/>
    <dgm:cxn modelId="{839B719F-A288-4186-8DC4-08CBE10E510C}" type="presParOf" srcId="{DE3CC554-6BF9-4CF3-A5D8-3D8D10E0C46B}" destId="{992159DC-4778-40E7-8DED-22542E3AB487}" srcOrd="16" destOrd="0" presId="urn:microsoft.com/office/officeart/2005/8/layout/list1"/>
    <dgm:cxn modelId="{7141607B-A4DC-4E09-9282-AC762DAC7213}" type="presParOf" srcId="{992159DC-4778-40E7-8DED-22542E3AB487}" destId="{475FB502-B319-472F-8765-006855101923}" srcOrd="0" destOrd="0" presId="urn:microsoft.com/office/officeart/2005/8/layout/list1"/>
    <dgm:cxn modelId="{EA9607BC-8826-40A7-9571-6CE9A05F25D1}" type="presParOf" srcId="{992159DC-4778-40E7-8DED-22542E3AB487}" destId="{7CA6F7F1-B5E3-4BA9-90B6-F865CBCC2ABC}" srcOrd="1" destOrd="0" presId="urn:microsoft.com/office/officeart/2005/8/layout/list1"/>
    <dgm:cxn modelId="{70E2BCBA-99AE-4849-A4D0-38F6E97D3444}" type="presParOf" srcId="{DE3CC554-6BF9-4CF3-A5D8-3D8D10E0C46B}" destId="{21530EA0-E9E7-4DF2-A824-82462CFC175E}" srcOrd="17" destOrd="0" presId="urn:microsoft.com/office/officeart/2005/8/layout/list1"/>
    <dgm:cxn modelId="{EAB851F2-08B1-47B3-8967-A711DDE9E527}" type="presParOf" srcId="{DE3CC554-6BF9-4CF3-A5D8-3D8D10E0C46B}" destId="{EFABA37C-7E84-41DD-BE8F-D5E756B71FA1}" srcOrd="18" destOrd="0" presId="urn:microsoft.com/office/officeart/2005/8/layout/list1"/>
    <dgm:cxn modelId="{00EE0FB4-DFEB-4238-A1EB-A1CF66092FE7}" type="presParOf" srcId="{DE3CC554-6BF9-4CF3-A5D8-3D8D10E0C46B}" destId="{E4010346-2D61-4B49-A476-5AB93BB16FBD}" srcOrd="19" destOrd="0" presId="urn:microsoft.com/office/officeart/2005/8/layout/list1"/>
    <dgm:cxn modelId="{CE558AAF-D6FB-4A6C-903C-D67C8BB343AE}" type="presParOf" srcId="{DE3CC554-6BF9-4CF3-A5D8-3D8D10E0C46B}" destId="{B3F74D5F-11FA-40D5-8125-EDE0269E04F6}" srcOrd="20" destOrd="0" presId="urn:microsoft.com/office/officeart/2005/8/layout/list1"/>
    <dgm:cxn modelId="{0C44949E-0D24-4522-A3BA-D0392159A41A}" type="presParOf" srcId="{B3F74D5F-11FA-40D5-8125-EDE0269E04F6}" destId="{FF0D936F-7AE4-4B80-B872-71208EEBDCB6}" srcOrd="0" destOrd="0" presId="urn:microsoft.com/office/officeart/2005/8/layout/list1"/>
    <dgm:cxn modelId="{8B1ED608-ACC8-4132-9B37-C8312D83C00C}" type="presParOf" srcId="{B3F74D5F-11FA-40D5-8125-EDE0269E04F6}" destId="{AC001938-8702-40EE-BDC7-292051D1489E}" srcOrd="1" destOrd="0" presId="urn:microsoft.com/office/officeart/2005/8/layout/list1"/>
    <dgm:cxn modelId="{3027DC8E-0834-4255-B28B-DD23B98AD20B}" type="presParOf" srcId="{DE3CC554-6BF9-4CF3-A5D8-3D8D10E0C46B}" destId="{ABF48D7E-B112-4BEA-AB9C-2CA51AEE5D79}" srcOrd="21" destOrd="0" presId="urn:microsoft.com/office/officeart/2005/8/layout/list1"/>
    <dgm:cxn modelId="{805636BD-DC38-4CD3-8696-D12D81342F5A}" type="presParOf" srcId="{DE3CC554-6BF9-4CF3-A5D8-3D8D10E0C46B}" destId="{F0001693-15CA-4E9B-9892-6C949E4F0C91}" srcOrd="22" destOrd="0" presId="urn:microsoft.com/office/officeart/2005/8/layout/list1"/>
    <dgm:cxn modelId="{54A407DB-AA78-4550-B2A4-40FA967290AD}" type="presParOf" srcId="{DE3CC554-6BF9-4CF3-A5D8-3D8D10E0C46B}" destId="{2E043AC6-04CA-421B-BDEF-0BC723FE1C38}" srcOrd="23" destOrd="0" presId="urn:microsoft.com/office/officeart/2005/8/layout/list1"/>
    <dgm:cxn modelId="{972E4C09-E22F-4FF3-8A57-81F6A94785DE}" type="presParOf" srcId="{DE3CC554-6BF9-4CF3-A5D8-3D8D10E0C46B}" destId="{B7831443-2CD8-4F7D-92C6-AA38714CCEAA}" srcOrd="24" destOrd="0" presId="urn:microsoft.com/office/officeart/2005/8/layout/list1"/>
    <dgm:cxn modelId="{D39B9186-BECE-4F89-9222-658FCD9BE87D}" type="presParOf" srcId="{B7831443-2CD8-4F7D-92C6-AA38714CCEAA}" destId="{9869778E-8EFB-4733-8AD2-682DCC58B073}" srcOrd="0" destOrd="0" presId="urn:microsoft.com/office/officeart/2005/8/layout/list1"/>
    <dgm:cxn modelId="{77448E5D-11EC-432B-A6E0-027520A2F9B2}" type="presParOf" srcId="{B7831443-2CD8-4F7D-92C6-AA38714CCEAA}" destId="{6499C983-EA68-46F8-B95F-AD9BAAA65052}" srcOrd="1" destOrd="0" presId="urn:microsoft.com/office/officeart/2005/8/layout/list1"/>
    <dgm:cxn modelId="{079E783E-F6A9-436E-8FC4-A0A7EB12DE54}" type="presParOf" srcId="{DE3CC554-6BF9-4CF3-A5D8-3D8D10E0C46B}" destId="{821E15BC-20BC-443F-A2EC-F6E216852697}" srcOrd="25" destOrd="0" presId="urn:microsoft.com/office/officeart/2005/8/layout/list1"/>
    <dgm:cxn modelId="{33355141-5E8F-44E6-968D-2E3DF5CEA5F4}" type="presParOf" srcId="{DE3CC554-6BF9-4CF3-A5D8-3D8D10E0C46B}" destId="{BF214AF6-6016-4D47-A28E-9FEABE452146}" srcOrd="26" destOrd="0" presId="urn:microsoft.com/office/officeart/2005/8/layout/list1"/>
  </dgm:cxnLst>
  <dgm:bg>
    <a:noFill/>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A961C-C758-41DD-9A0C-6DD07F6CAF1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C516390-A91D-42B1-A0AF-0CB4FB063E61}">
      <dgm:prSet/>
      <dgm:spPr>
        <a:solidFill>
          <a:srgbClr val="002060"/>
        </a:solidFill>
      </dgm:spPr>
      <dgm:t>
        <a:bodyPr/>
        <a:lstStyle/>
        <a:p>
          <a:pPr algn="ctr" rtl="0"/>
          <a:r>
            <a:rPr lang="en-US" b="1" baseline="0" dirty="0"/>
            <a:t>Objective</a:t>
          </a:r>
          <a:endParaRPr lang="en-US" b="1" dirty="0"/>
        </a:p>
      </dgm:t>
    </dgm:pt>
    <dgm:pt modelId="{4B11271B-F3AE-4B87-BC52-B2AADD4D7AEF}" type="parTrans" cxnId="{FF328CE0-A2BA-44A4-89C3-B9080435D8DC}">
      <dgm:prSet/>
      <dgm:spPr/>
      <dgm:t>
        <a:bodyPr/>
        <a:lstStyle/>
        <a:p>
          <a:endParaRPr lang="en-US" b="1"/>
        </a:p>
      </dgm:t>
    </dgm:pt>
    <dgm:pt modelId="{3B1AC05A-D7E2-4DDD-B0D3-E1AAD3262AE5}" type="sibTrans" cxnId="{FF328CE0-A2BA-44A4-89C3-B9080435D8DC}">
      <dgm:prSet/>
      <dgm:spPr/>
      <dgm:t>
        <a:bodyPr/>
        <a:lstStyle/>
        <a:p>
          <a:endParaRPr lang="en-US" b="1"/>
        </a:p>
      </dgm:t>
    </dgm:pt>
    <dgm:pt modelId="{EA1C5A1C-123C-4AAA-9B91-81705B300449}" type="pres">
      <dgm:prSet presAssocID="{1F7A961C-C758-41DD-9A0C-6DD07F6CAF11}" presName="linear" presStyleCnt="0">
        <dgm:presLayoutVars>
          <dgm:animLvl val="lvl"/>
          <dgm:resizeHandles val="exact"/>
        </dgm:presLayoutVars>
      </dgm:prSet>
      <dgm:spPr/>
      <dgm:t>
        <a:bodyPr/>
        <a:lstStyle/>
        <a:p>
          <a:endParaRPr lang="en-US"/>
        </a:p>
      </dgm:t>
    </dgm:pt>
    <dgm:pt modelId="{AC45F7DB-D8A8-499E-B9C2-30AE9B4C4F5E}" type="pres">
      <dgm:prSet presAssocID="{4C516390-A91D-42B1-A0AF-0CB4FB063E61}" presName="parentText" presStyleLbl="node1" presStyleIdx="0" presStyleCnt="1" custLinFactNeighborX="31816" custLinFactNeighborY="-15826">
        <dgm:presLayoutVars>
          <dgm:chMax val="0"/>
          <dgm:bulletEnabled val="1"/>
        </dgm:presLayoutVars>
      </dgm:prSet>
      <dgm:spPr/>
      <dgm:t>
        <a:bodyPr/>
        <a:lstStyle/>
        <a:p>
          <a:endParaRPr lang="en-US"/>
        </a:p>
      </dgm:t>
    </dgm:pt>
  </dgm:ptLst>
  <dgm:cxnLst>
    <dgm:cxn modelId="{2445F4EE-A189-4387-B341-85DB47FED7C9}" type="presOf" srcId="{1F7A961C-C758-41DD-9A0C-6DD07F6CAF11}" destId="{EA1C5A1C-123C-4AAA-9B91-81705B300449}" srcOrd="0" destOrd="0" presId="urn:microsoft.com/office/officeart/2005/8/layout/vList2"/>
    <dgm:cxn modelId="{6B413A96-8877-4D98-ACB9-BFEE5F85C889}" type="presOf" srcId="{4C516390-A91D-42B1-A0AF-0CB4FB063E61}" destId="{AC45F7DB-D8A8-499E-B9C2-30AE9B4C4F5E}" srcOrd="0" destOrd="0" presId="urn:microsoft.com/office/officeart/2005/8/layout/vList2"/>
    <dgm:cxn modelId="{FF328CE0-A2BA-44A4-89C3-B9080435D8DC}" srcId="{1F7A961C-C758-41DD-9A0C-6DD07F6CAF11}" destId="{4C516390-A91D-42B1-A0AF-0CB4FB063E61}" srcOrd="0" destOrd="0" parTransId="{4B11271B-F3AE-4B87-BC52-B2AADD4D7AEF}" sibTransId="{3B1AC05A-D7E2-4DDD-B0D3-E1AAD3262AE5}"/>
    <dgm:cxn modelId="{DB275F34-F063-4D34-B488-FC970A69BFED}" type="presParOf" srcId="{EA1C5A1C-123C-4AAA-9B91-81705B300449}" destId="{AC45F7DB-D8A8-499E-B9C2-30AE9B4C4F5E}"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7A961C-C758-41DD-9A0C-6DD07F6CAF1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C516390-A91D-42B1-A0AF-0CB4FB063E61}">
      <dgm:prSet/>
      <dgm:spPr>
        <a:solidFill>
          <a:srgbClr val="002060"/>
        </a:solidFill>
      </dgm:spPr>
      <dgm:t>
        <a:bodyPr/>
        <a:lstStyle/>
        <a:p>
          <a:pPr algn="ctr" rtl="0"/>
          <a:r>
            <a:rPr lang="en-US" b="1" baseline="0" dirty="0"/>
            <a:t>Literature Survey</a:t>
          </a:r>
          <a:endParaRPr lang="en-US" b="1" dirty="0"/>
        </a:p>
      </dgm:t>
    </dgm:pt>
    <dgm:pt modelId="{4B11271B-F3AE-4B87-BC52-B2AADD4D7AEF}" type="parTrans" cxnId="{FF328CE0-A2BA-44A4-89C3-B9080435D8DC}">
      <dgm:prSet/>
      <dgm:spPr/>
      <dgm:t>
        <a:bodyPr/>
        <a:lstStyle/>
        <a:p>
          <a:endParaRPr lang="en-US" b="1"/>
        </a:p>
      </dgm:t>
    </dgm:pt>
    <dgm:pt modelId="{3B1AC05A-D7E2-4DDD-B0D3-E1AAD3262AE5}" type="sibTrans" cxnId="{FF328CE0-A2BA-44A4-89C3-B9080435D8DC}">
      <dgm:prSet/>
      <dgm:spPr/>
      <dgm:t>
        <a:bodyPr/>
        <a:lstStyle/>
        <a:p>
          <a:endParaRPr lang="en-US" b="1"/>
        </a:p>
      </dgm:t>
    </dgm:pt>
    <dgm:pt modelId="{EA1C5A1C-123C-4AAA-9B91-81705B300449}" type="pres">
      <dgm:prSet presAssocID="{1F7A961C-C758-41DD-9A0C-6DD07F6CAF11}" presName="linear" presStyleCnt="0">
        <dgm:presLayoutVars>
          <dgm:animLvl val="lvl"/>
          <dgm:resizeHandles val="exact"/>
        </dgm:presLayoutVars>
      </dgm:prSet>
      <dgm:spPr/>
      <dgm:t>
        <a:bodyPr/>
        <a:lstStyle/>
        <a:p>
          <a:endParaRPr lang="en-US"/>
        </a:p>
      </dgm:t>
    </dgm:pt>
    <dgm:pt modelId="{AC45F7DB-D8A8-499E-B9C2-30AE9B4C4F5E}" type="pres">
      <dgm:prSet presAssocID="{4C516390-A91D-42B1-A0AF-0CB4FB063E61}" presName="parentText" presStyleLbl="node1" presStyleIdx="0" presStyleCnt="1" custLinFactNeighborX="31816" custLinFactNeighborY="-15826">
        <dgm:presLayoutVars>
          <dgm:chMax val="0"/>
          <dgm:bulletEnabled val="1"/>
        </dgm:presLayoutVars>
      </dgm:prSet>
      <dgm:spPr/>
      <dgm:t>
        <a:bodyPr/>
        <a:lstStyle/>
        <a:p>
          <a:endParaRPr lang="en-US"/>
        </a:p>
      </dgm:t>
    </dgm:pt>
  </dgm:ptLst>
  <dgm:cxnLst>
    <dgm:cxn modelId="{D69B93E1-CDC1-42FF-9BBE-B63E63FDD344}" type="presOf" srcId="{1F7A961C-C758-41DD-9A0C-6DD07F6CAF11}" destId="{EA1C5A1C-123C-4AAA-9B91-81705B300449}" srcOrd="0" destOrd="0" presId="urn:microsoft.com/office/officeart/2005/8/layout/vList2"/>
    <dgm:cxn modelId="{DB6F4385-9057-45A2-A574-0593EE4E5628}" type="presOf" srcId="{4C516390-A91D-42B1-A0AF-0CB4FB063E61}" destId="{AC45F7DB-D8A8-499E-B9C2-30AE9B4C4F5E}" srcOrd="0" destOrd="0" presId="urn:microsoft.com/office/officeart/2005/8/layout/vList2"/>
    <dgm:cxn modelId="{FF328CE0-A2BA-44A4-89C3-B9080435D8DC}" srcId="{1F7A961C-C758-41DD-9A0C-6DD07F6CAF11}" destId="{4C516390-A91D-42B1-A0AF-0CB4FB063E61}" srcOrd="0" destOrd="0" parTransId="{4B11271B-F3AE-4B87-BC52-B2AADD4D7AEF}" sibTransId="{3B1AC05A-D7E2-4DDD-B0D3-E1AAD3262AE5}"/>
    <dgm:cxn modelId="{B4AB263B-15E0-4FF0-B7A7-CC04F3E888F0}" type="presParOf" srcId="{EA1C5A1C-123C-4AAA-9B91-81705B300449}" destId="{AC45F7DB-D8A8-499E-B9C2-30AE9B4C4F5E}"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47D593-0F07-4C6A-952C-3B7752FB99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5A7F56-FAB7-46F8-B89C-B22210870250}">
      <dgm:prSet/>
      <dgm:spPr/>
      <dgm:t>
        <a:bodyPr/>
        <a:lstStyle/>
        <a:p>
          <a:pPr algn="ctr" rtl="0"/>
          <a:r>
            <a:rPr lang="en-US" b="1" dirty="0"/>
            <a:t>Problem Statement</a:t>
          </a:r>
          <a:endParaRPr lang="en-US" dirty="0"/>
        </a:p>
      </dgm:t>
    </dgm:pt>
    <dgm:pt modelId="{CDCFE563-0A0B-419E-B131-DFA4C41BB95A}" type="parTrans" cxnId="{3C183C52-DDB0-4FDF-B64E-2F5FE7BF5E5C}">
      <dgm:prSet/>
      <dgm:spPr/>
      <dgm:t>
        <a:bodyPr/>
        <a:lstStyle/>
        <a:p>
          <a:endParaRPr lang="en-US"/>
        </a:p>
      </dgm:t>
    </dgm:pt>
    <dgm:pt modelId="{2E844AC8-B2EA-4D9D-B40B-ADCF30160891}" type="sibTrans" cxnId="{3C183C52-DDB0-4FDF-B64E-2F5FE7BF5E5C}">
      <dgm:prSet/>
      <dgm:spPr/>
      <dgm:t>
        <a:bodyPr/>
        <a:lstStyle/>
        <a:p>
          <a:endParaRPr lang="en-US"/>
        </a:p>
      </dgm:t>
    </dgm:pt>
    <dgm:pt modelId="{EB35DD78-8699-47A4-82A7-97EE27C693B1}" type="pres">
      <dgm:prSet presAssocID="{6047D593-0F07-4C6A-952C-3B7752FB9969}" presName="linear" presStyleCnt="0">
        <dgm:presLayoutVars>
          <dgm:animLvl val="lvl"/>
          <dgm:resizeHandles val="exact"/>
        </dgm:presLayoutVars>
      </dgm:prSet>
      <dgm:spPr/>
      <dgm:t>
        <a:bodyPr/>
        <a:lstStyle/>
        <a:p>
          <a:endParaRPr lang="en-US"/>
        </a:p>
      </dgm:t>
    </dgm:pt>
    <dgm:pt modelId="{DEDA656E-BB83-475E-89AC-1A058D41E3E3}" type="pres">
      <dgm:prSet presAssocID="{555A7F56-FAB7-46F8-B89C-B22210870250}" presName="parentText" presStyleLbl="node1" presStyleIdx="0" presStyleCnt="1" custLinFactNeighborX="47929" custLinFactNeighborY="27169">
        <dgm:presLayoutVars>
          <dgm:chMax val="0"/>
          <dgm:bulletEnabled val="1"/>
        </dgm:presLayoutVars>
      </dgm:prSet>
      <dgm:spPr/>
      <dgm:t>
        <a:bodyPr/>
        <a:lstStyle/>
        <a:p>
          <a:endParaRPr lang="en-US"/>
        </a:p>
      </dgm:t>
    </dgm:pt>
  </dgm:ptLst>
  <dgm:cxnLst>
    <dgm:cxn modelId="{CBFC8F48-66F7-4E8F-8AEE-6BB7D4FFEEF8}" type="presOf" srcId="{6047D593-0F07-4C6A-952C-3B7752FB9969}" destId="{EB35DD78-8699-47A4-82A7-97EE27C693B1}" srcOrd="0" destOrd="0" presId="urn:microsoft.com/office/officeart/2005/8/layout/vList2"/>
    <dgm:cxn modelId="{3C183C52-DDB0-4FDF-B64E-2F5FE7BF5E5C}" srcId="{6047D593-0F07-4C6A-952C-3B7752FB9969}" destId="{555A7F56-FAB7-46F8-B89C-B22210870250}" srcOrd="0" destOrd="0" parTransId="{CDCFE563-0A0B-419E-B131-DFA4C41BB95A}" sibTransId="{2E844AC8-B2EA-4D9D-B40B-ADCF30160891}"/>
    <dgm:cxn modelId="{C0BAC15A-2E33-42A9-BDA4-3B5E2266B32B}" type="presOf" srcId="{555A7F56-FAB7-46F8-B89C-B22210870250}" destId="{DEDA656E-BB83-475E-89AC-1A058D41E3E3}" srcOrd="0" destOrd="0" presId="urn:microsoft.com/office/officeart/2005/8/layout/vList2"/>
    <dgm:cxn modelId="{FBA99C3F-DC4A-4217-95AD-3CF3D0996DB8}" type="presParOf" srcId="{EB35DD78-8699-47A4-82A7-97EE27C693B1}" destId="{DEDA656E-BB83-475E-89AC-1A058D41E3E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182EB-4E65-46CD-9A4C-D8C5D515BE4E}">
      <dsp:nvSpPr>
        <dsp:cNvPr id="0" name=""/>
        <dsp:cNvSpPr/>
      </dsp:nvSpPr>
      <dsp:spPr>
        <a:xfrm>
          <a:off x="7380" y="0"/>
          <a:ext cx="3773432" cy="57308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Mini Project Subject Code – 20EEL59  </a:t>
          </a:r>
          <a:endParaRPr lang="en-US" sz="2000" kern="1200" dirty="0">
            <a:latin typeface="Arial" panose="020B0604020202020204" pitchFamily="34" charset="0"/>
            <a:cs typeface="Arial" panose="020B0604020202020204" pitchFamily="34" charset="0"/>
          </a:endParaRPr>
        </a:p>
      </dsp:txBody>
      <dsp:txXfrm>
        <a:off x="24165" y="16785"/>
        <a:ext cx="3739862" cy="539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C2CC4-90B4-4D81-BB9E-07C05543416E}">
      <dsp:nvSpPr>
        <dsp:cNvPr id="0" name=""/>
        <dsp:cNvSpPr/>
      </dsp:nvSpPr>
      <dsp:spPr>
        <a:xfrm>
          <a:off x="0" y="26726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F65FB9D-21FB-4BAA-9E5A-5F994C06E39C}">
      <dsp:nvSpPr>
        <dsp:cNvPr id="0" name=""/>
        <dsp:cNvSpPr/>
      </dsp:nvSpPr>
      <dsp:spPr>
        <a:xfrm>
          <a:off x="369049" y="16349"/>
          <a:ext cx="5166695" cy="501840"/>
        </a:xfrm>
        <a:prstGeom prst="roundRect">
          <a:avLst/>
        </a:prstGeom>
        <a:solidFill>
          <a:schemeClr val="accent4">
            <a:lumMod val="40000"/>
            <a:lumOff val="6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Objective</a:t>
          </a:r>
        </a:p>
      </dsp:txBody>
      <dsp:txXfrm>
        <a:off x="393547" y="40847"/>
        <a:ext cx="5117699" cy="452844"/>
      </dsp:txXfrm>
    </dsp:sp>
    <dsp:sp modelId="{75B14D6E-EFD0-409E-AA1E-1E21ED68EF45}">
      <dsp:nvSpPr>
        <dsp:cNvPr id="0" name=""/>
        <dsp:cNvSpPr/>
      </dsp:nvSpPr>
      <dsp:spPr>
        <a:xfrm>
          <a:off x="0" y="103838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6667"/>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4B1A612-8173-44BC-9E92-D9299FC8940E}">
      <dsp:nvSpPr>
        <dsp:cNvPr id="0" name=""/>
        <dsp:cNvSpPr/>
      </dsp:nvSpPr>
      <dsp:spPr>
        <a:xfrm>
          <a:off x="369049" y="787469"/>
          <a:ext cx="5166695" cy="501840"/>
        </a:xfrm>
        <a:prstGeom prst="roundRect">
          <a:avLst/>
        </a:prstGeom>
        <a:solidFill>
          <a:srgbClr val="FFC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Literature Survey</a:t>
          </a:r>
        </a:p>
      </dsp:txBody>
      <dsp:txXfrm>
        <a:off x="393547" y="811967"/>
        <a:ext cx="5117699" cy="452844"/>
      </dsp:txXfrm>
    </dsp:sp>
    <dsp:sp modelId="{A1A464C8-FC6C-4D04-8F0C-E03C27C14283}">
      <dsp:nvSpPr>
        <dsp:cNvPr id="0" name=""/>
        <dsp:cNvSpPr/>
      </dsp:nvSpPr>
      <dsp:spPr>
        <a:xfrm>
          <a:off x="0" y="180950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13333"/>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8D0D99B-40AD-4939-9EF2-B8487F34F73A}">
      <dsp:nvSpPr>
        <dsp:cNvPr id="0" name=""/>
        <dsp:cNvSpPr/>
      </dsp:nvSpPr>
      <dsp:spPr>
        <a:xfrm>
          <a:off x="369049" y="1558589"/>
          <a:ext cx="5166695" cy="501840"/>
        </a:xfrm>
        <a:prstGeom prst="roundRect">
          <a:avLst/>
        </a:prstGeom>
        <a:solidFill>
          <a:srgbClr val="00B0F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Overview of the Proposed Work</a:t>
          </a:r>
        </a:p>
      </dsp:txBody>
      <dsp:txXfrm>
        <a:off x="393547" y="1583087"/>
        <a:ext cx="5117699" cy="452844"/>
      </dsp:txXfrm>
    </dsp:sp>
    <dsp:sp modelId="{2F4A838E-6168-42FC-8661-3F525ADA3ABE}">
      <dsp:nvSpPr>
        <dsp:cNvPr id="0" name=""/>
        <dsp:cNvSpPr/>
      </dsp:nvSpPr>
      <dsp:spPr>
        <a:xfrm>
          <a:off x="0" y="258062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20000"/>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29702D-9313-4D22-B3C7-B8308DA371BC}">
      <dsp:nvSpPr>
        <dsp:cNvPr id="0" name=""/>
        <dsp:cNvSpPr/>
      </dsp:nvSpPr>
      <dsp:spPr>
        <a:xfrm>
          <a:off x="369049" y="2329709"/>
          <a:ext cx="5166695" cy="501840"/>
        </a:xfrm>
        <a:prstGeom prst="roundRect">
          <a:avLst/>
        </a:prstGeom>
        <a:solidFill>
          <a:srgbClr val="FF9999"/>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Proposed Work Contribution</a:t>
          </a:r>
        </a:p>
      </dsp:txBody>
      <dsp:txXfrm>
        <a:off x="393547" y="2354207"/>
        <a:ext cx="5117699" cy="452844"/>
      </dsp:txXfrm>
    </dsp:sp>
    <dsp:sp modelId="{EFABA37C-7E84-41DD-BE8F-D5E756B71FA1}">
      <dsp:nvSpPr>
        <dsp:cNvPr id="0" name=""/>
        <dsp:cNvSpPr/>
      </dsp:nvSpPr>
      <dsp:spPr>
        <a:xfrm>
          <a:off x="0" y="335174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26667"/>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CA6F7F1-B5E3-4BA9-90B6-F865CBCC2ABC}">
      <dsp:nvSpPr>
        <dsp:cNvPr id="0" name=""/>
        <dsp:cNvSpPr/>
      </dsp:nvSpPr>
      <dsp:spPr>
        <a:xfrm>
          <a:off x="369049" y="3100829"/>
          <a:ext cx="5166695" cy="501840"/>
        </a:xfrm>
        <a:prstGeom prst="roundRect">
          <a:avLst/>
        </a:prstGeom>
        <a:solidFill>
          <a:srgbClr val="FF66FF"/>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Results and Discussions</a:t>
          </a:r>
        </a:p>
      </dsp:txBody>
      <dsp:txXfrm>
        <a:off x="393547" y="3125327"/>
        <a:ext cx="5117699" cy="452844"/>
      </dsp:txXfrm>
    </dsp:sp>
    <dsp:sp modelId="{F0001693-15CA-4E9B-9892-6C949E4F0C91}">
      <dsp:nvSpPr>
        <dsp:cNvPr id="0" name=""/>
        <dsp:cNvSpPr/>
      </dsp:nvSpPr>
      <dsp:spPr>
        <a:xfrm>
          <a:off x="0" y="412286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33333"/>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C001938-8702-40EE-BDC7-292051D1489E}">
      <dsp:nvSpPr>
        <dsp:cNvPr id="0" name=""/>
        <dsp:cNvSpPr/>
      </dsp:nvSpPr>
      <dsp:spPr>
        <a:xfrm>
          <a:off x="369049" y="3871949"/>
          <a:ext cx="5166695" cy="501840"/>
        </a:xfrm>
        <a:prstGeom prst="roundRect">
          <a:avLst/>
        </a:prstGeom>
        <a:solidFill>
          <a:srgbClr val="FF33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Perpetua" panose="02020502060401020303" pitchFamily="18" charset="0"/>
            </a:rPr>
            <a:t>Conclusion &amp; Future Scope</a:t>
          </a:r>
        </a:p>
      </dsp:txBody>
      <dsp:txXfrm>
        <a:off x="393547" y="3896447"/>
        <a:ext cx="5117699" cy="452844"/>
      </dsp:txXfrm>
    </dsp:sp>
    <dsp:sp modelId="{BF214AF6-6016-4D47-A28E-9FEABE452146}">
      <dsp:nvSpPr>
        <dsp:cNvPr id="0" name=""/>
        <dsp:cNvSpPr/>
      </dsp:nvSpPr>
      <dsp:spPr>
        <a:xfrm>
          <a:off x="0" y="4893989"/>
          <a:ext cx="7380994" cy="428400"/>
        </a:xfrm>
        <a:prstGeom prst="rect">
          <a:avLst/>
        </a:prstGeom>
        <a:solidFill>
          <a:schemeClr val="lt1">
            <a:alpha val="90000"/>
            <a:hueOff val="0"/>
            <a:satOff val="0"/>
            <a:lumOff val="0"/>
            <a:alphaOff val="0"/>
          </a:schemeClr>
        </a:solidFill>
        <a:ln w="6350" cap="flat" cmpd="sng" algn="in">
          <a:solidFill>
            <a:schemeClr val="accent1">
              <a:alpha val="90000"/>
              <a:hueOff val="0"/>
              <a:satOff val="0"/>
              <a:lumOff val="0"/>
              <a:alphaOff val="-40000"/>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499C983-EA68-46F8-B95F-AD9BAAA65052}">
      <dsp:nvSpPr>
        <dsp:cNvPr id="0" name=""/>
        <dsp:cNvSpPr/>
      </dsp:nvSpPr>
      <dsp:spPr>
        <a:xfrm>
          <a:off x="369049" y="4643069"/>
          <a:ext cx="5166695" cy="501840"/>
        </a:xfrm>
        <a:prstGeom prst="roundRect">
          <a:avLst/>
        </a:prstGeom>
        <a:solidFill>
          <a:srgbClr val="CC66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5289" tIns="0" rIns="195289"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Perpetua" panose="02020502060401020303" pitchFamily="18" charset="0"/>
            </a:rPr>
            <a:t>References</a:t>
          </a:r>
        </a:p>
      </dsp:txBody>
      <dsp:txXfrm>
        <a:off x="393547" y="4667567"/>
        <a:ext cx="5117699"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F7DB-D8A8-499E-B9C2-30AE9B4C4F5E}">
      <dsp:nvSpPr>
        <dsp:cNvPr id="0" name=""/>
        <dsp:cNvSpPr/>
      </dsp:nvSpPr>
      <dsp:spPr>
        <a:xfrm>
          <a:off x="0" y="0"/>
          <a:ext cx="3481110" cy="772200"/>
        </a:xfrm>
        <a:prstGeom prst="roundRect">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baseline="0" dirty="0"/>
            <a:t>Objective</a:t>
          </a:r>
          <a:endParaRPr lang="en-US" sz="3300" b="1" kern="1200" dirty="0"/>
        </a:p>
      </dsp:txBody>
      <dsp:txXfrm>
        <a:off x="37696" y="37696"/>
        <a:ext cx="3405718" cy="696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F7DB-D8A8-499E-B9C2-30AE9B4C4F5E}">
      <dsp:nvSpPr>
        <dsp:cNvPr id="0" name=""/>
        <dsp:cNvSpPr/>
      </dsp:nvSpPr>
      <dsp:spPr>
        <a:xfrm>
          <a:off x="0" y="0"/>
          <a:ext cx="3481110" cy="678600"/>
        </a:xfrm>
        <a:prstGeom prst="roundRect">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baseline="0" dirty="0"/>
            <a:t>Literature Survey</a:t>
          </a:r>
          <a:endParaRPr lang="en-US" sz="2900" b="1" kern="1200" dirty="0"/>
        </a:p>
      </dsp:txBody>
      <dsp:txXfrm>
        <a:off x="33127" y="33127"/>
        <a:ext cx="3414856" cy="612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A656E-BB83-475E-89AC-1A058D41E3E3}">
      <dsp:nvSpPr>
        <dsp:cNvPr id="0" name=""/>
        <dsp:cNvSpPr/>
      </dsp:nvSpPr>
      <dsp:spPr>
        <a:xfrm>
          <a:off x="0" y="17064"/>
          <a:ext cx="3331960" cy="4446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t>Problem Statement</a:t>
          </a:r>
          <a:endParaRPr lang="en-US" sz="1900" kern="1200" dirty="0"/>
        </a:p>
      </dsp:txBody>
      <dsp:txXfrm>
        <a:off x="21704" y="38768"/>
        <a:ext cx="3288552"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sz="quarter" idx="1"/>
          </p:nvPr>
        </p:nvSpPr>
        <p:spPr>
          <a:xfrm>
            <a:off x="5179485" y="2"/>
            <a:ext cx="3962400" cy="344091"/>
          </a:xfrm>
          <a:prstGeom prst="rect">
            <a:avLst/>
          </a:prstGeom>
        </p:spPr>
        <p:txBody>
          <a:bodyPr vert="horz" lIns="91431" tIns="45716" rIns="91431" bIns="45716" rtlCol="0"/>
          <a:lstStyle>
            <a:lvl1pPr algn="r">
              <a:defRPr sz="1200"/>
            </a:lvl1pPr>
          </a:lstStyle>
          <a:p>
            <a:fld id="{02CCD479-479A-4B2D-83A7-790D6CEA2F79}" type="datetimeFigureOut">
              <a:rPr lang="en-US" smtClean="0"/>
              <a:pPr/>
              <a:t>1/24/2021</a:t>
            </a:fld>
            <a:endParaRPr lang="en-US"/>
          </a:p>
        </p:txBody>
      </p:sp>
      <p:sp>
        <p:nvSpPr>
          <p:cNvPr id="4" name="Footer Placeholder 3"/>
          <p:cNvSpPr>
            <a:spLocks noGrp="1"/>
          </p:cNvSpPr>
          <p:nvPr>
            <p:ph type="ftr" sz="quarter" idx="2"/>
          </p:nvPr>
        </p:nvSpPr>
        <p:spPr>
          <a:xfrm>
            <a:off x="0" y="6513912"/>
            <a:ext cx="3962400" cy="344090"/>
          </a:xfrm>
          <a:prstGeom prst="rect">
            <a:avLst/>
          </a:prstGeom>
        </p:spPr>
        <p:txBody>
          <a:bodyPr vert="horz" lIns="91431" tIns="45716" rIns="91431" bIns="45716" rtlCol="0" anchor="b"/>
          <a:lstStyle>
            <a:lvl1pPr algn="l">
              <a:defRPr sz="1200"/>
            </a:lvl1pPr>
          </a:lstStyle>
          <a:p>
            <a:endParaRPr lang="en-US"/>
          </a:p>
        </p:txBody>
      </p:sp>
      <p:sp>
        <p:nvSpPr>
          <p:cNvPr id="5" name="Slide Number Placeholder 4"/>
          <p:cNvSpPr>
            <a:spLocks noGrp="1"/>
          </p:cNvSpPr>
          <p:nvPr>
            <p:ph type="sldNum" sz="quarter" idx="3"/>
          </p:nvPr>
        </p:nvSpPr>
        <p:spPr>
          <a:xfrm>
            <a:off x="5179485" y="6513912"/>
            <a:ext cx="3962400" cy="344090"/>
          </a:xfrm>
          <a:prstGeom prst="rect">
            <a:avLst/>
          </a:prstGeom>
        </p:spPr>
        <p:txBody>
          <a:bodyPr vert="horz" lIns="91431" tIns="45716" rIns="91431" bIns="45716" rtlCol="0" anchor="b"/>
          <a:lstStyle>
            <a:lvl1pPr algn="r">
              <a:defRPr sz="1200"/>
            </a:lvl1pPr>
          </a:lstStyle>
          <a:p>
            <a:fld id="{533A4C33-7000-47A2-B92D-130B3D2C7AC3}" type="slidenum">
              <a:rPr lang="en-US" smtClean="0"/>
              <a:pPr/>
              <a:t>‹#›</a:t>
            </a:fld>
            <a:endParaRPr lang="en-US"/>
          </a:p>
        </p:txBody>
      </p:sp>
    </p:spTree>
    <p:extLst>
      <p:ext uri="{BB962C8B-B14F-4D97-AF65-F5344CB8AC3E}">
        <p14:creationId xmlns="" xmlns:p14="http://schemas.microsoft.com/office/powerpoint/2010/main" val="13949272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31" tIns="45716" rIns="91431" bIns="45716" rtlCol="0"/>
          <a:lstStyle>
            <a:lvl1pPr algn="l">
              <a:defRPr sz="1200"/>
            </a:lvl1pPr>
          </a:lstStyle>
          <a:p>
            <a:pPr>
              <a:defRPr/>
            </a:pPr>
            <a:endParaRPr lang="en-US"/>
          </a:p>
        </p:txBody>
      </p:sp>
      <p:sp>
        <p:nvSpPr>
          <p:cNvPr id="3" name="Date Placeholder 2"/>
          <p:cNvSpPr>
            <a:spLocks noGrp="1"/>
          </p:cNvSpPr>
          <p:nvPr>
            <p:ph type="dt" idx="1"/>
          </p:nvPr>
        </p:nvSpPr>
        <p:spPr>
          <a:xfrm>
            <a:off x="5179485" y="2"/>
            <a:ext cx="3962400" cy="344091"/>
          </a:xfrm>
          <a:prstGeom prst="rect">
            <a:avLst/>
          </a:prstGeom>
        </p:spPr>
        <p:txBody>
          <a:bodyPr vert="horz" lIns="91431" tIns="45716" rIns="91431" bIns="45716" rtlCol="0"/>
          <a:lstStyle>
            <a:lvl1pPr algn="r">
              <a:defRPr sz="1200"/>
            </a:lvl1pPr>
          </a:lstStyle>
          <a:p>
            <a:pPr>
              <a:defRPr/>
            </a:pPr>
            <a:fld id="{FF95B7EB-75F2-4C73-A561-10B88088DDC9}" type="datetimeFigureOut">
              <a:rPr lang="en-US"/>
              <a:pPr>
                <a:defRPr/>
              </a:pPr>
              <a:t>1/24/2021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31" tIns="45716" rIns="91431" bIns="45716" rtlCol="0" anchor="ctr"/>
          <a:lstStyle/>
          <a:p>
            <a:pPr lvl="0"/>
            <a:endParaRPr lang="en-US" noProof="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31" tIns="45716" rIns="91431" bIns="457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2"/>
            <a:ext cx="3962400" cy="344090"/>
          </a:xfrm>
          <a:prstGeom prst="rect">
            <a:avLst/>
          </a:prstGeom>
        </p:spPr>
        <p:txBody>
          <a:bodyPr vert="horz" lIns="91431" tIns="45716" rIns="91431" bIns="45716"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79485" y="6513912"/>
            <a:ext cx="3962400" cy="344090"/>
          </a:xfrm>
          <a:prstGeom prst="rect">
            <a:avLst/>
          </a:prstGeom>
        </p:spPr>
        <p:txBody>
          <a:bodyPr vert="horz" lIns="91431" tIns="45716" rIns="91431" bIns="45716" rtlCol="0" anchor="b"/>
          <a:lstStyle>
            <a:lvl1pPr algn="r">
              <a:defRPr sz="1200"/>
            </a:lvl1pPr>
          </a:lstStyle>
          <a:p>
            <a:pPr>
              <a:defRPr/>
            </a:pPr>
            <a:fld id="{E195AAE1-3297-46F2-A770-847CFF827304}" type="slidenum">
              <a:rPr lang="en-US"/>
              <a:pPr>
                <a:defRPr/>
              </a:pPr>
              <a:t>‹#›</a:t>
            </a:fld>
            <a:endParaRPr lang="en-US"/>
          </a:p>
        </p:txBody>
      </p:sp>
    </p:spTree>
    <p:extLst>
      <p:ext uri="{BB962C8B-B14F-4D97-AF65-F5344CB8AC3E}">
        <p14:creationId xmlns="" xmlns:p14="http://schemas.microsoft.com/office/powerpoint/2010/main" val="23433144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p14="http://schemas.microsoft.com/office/powerpoint/2010/main" val="284961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83639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54406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a:defRPr/>
            </a:pPr>
            <a:fld id="{668753D3-B597-4334-A04A-7CA234C68575}" type="datetime1">
              <a:rPr lang="en-US" altLang="en-US" smtClean="0"/>
              <a:pPr>
                <a:defRPr/>
              </a:pPr>
              <a:t>1/24/2021</a:t>
            </a:fld>
            <a:endParaRPr lang="en-US"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pPr>
              <a:defRPr/>
            </a:pPr>
            <a:r>
              <a:rPr lang="en-US" altLang="en-US"/>
              <a:t>KVK/EEE/SES/KU/CBE</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a:defRPr/>
            </a:pPr>
            <a:fld id="{EEF4DB09-7489-4D07-BAB1-2909810D6E83}" type="slidenum">
              <a:rPr lang="en-US" altLang="en-US" smtClean="0"/>
              <a:pPr>
                <a:defRPr/>
              </a:pPr>
              <a:t>‹#›</a:t>
            </a:fld>
            <a:endParaRPr lang="en-US" alt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5227162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75A0749-AFF6-453D-95B3-8A944718439C}" type="datetime1">
              <a:rPr lang="en-US" altLang="en-US" smtClean="0"/>
              <a:pPr>
                <a:defRPr/>
              </a:pPr>
              <a:t>1/24/2021</a:t>
            </a:fld>
            <a:endParaRPr lang="en-US" altLang="en-US"/>
          </a:p>
        </p:txBody>
      </p:sp>
      <p:sp>
        <p:nvSpPr>
          <p:cNvPr id="5" name="Footer Placeholder 4"/>
          <p:cNvSpPr>
            <a:spLocks noGrp="1"/>
          </p:cNvSpPr>
          <p:nvPr>
            <p:ph type="ftr" sz="quarter" idx="11"/>
          </p:nvPr>
        </p:nvSpPr>
        <p:spPr/>
        <p:txBody>
          <a:bodyPr/>
          <a:lstStyle/>
          <a:p>
            <a:pPr>
              <a:defRPr/>
            </a:pPr>
            <a:r>
              <a:rPr lang="en-US" altLang="en-US"/>
              <a:t>KVK/EEE/SES/KU/CBE</a:t>
            </a:r>
          </a:p>
        </p:txBody>
      </p:sp>
      <p:sp>
        <p:nvSpPr>
          <p:cNvPr id="6" name="Slide Number Placeholder 5"/>
          <p:cNvSpPr>
            <a:spLocks noGrp="1"/>
          </p:cNvSpPr>
          <p:nvPr>
            <p:ph type="sldNum" sz="quarter" idx="12"/>
          </p:nvPr>
        </p:nvSpPr>
        <p:spPr/>
        <p:txBody>
          <a:bodyPr/>
          <a:lstStyle/>
          <a:p>
            <a:pPr>
              <a:defRPr/>
            </a:pPr>
            <a:fld id="{60D4E92A-E885-4D08-8933-DED0140C22E2}" type="slidenum">
              <a:rPr lang="en-US" altLang="en-US" smtClean="0"/>
              <a:pPr>
                <a:defRPr/>
              </a:pPr>
              <a:t>‹#›</a:t>
            </a:fld>
            <a:endParaRPr lang="en-US" altLang="en-US"/>
          </a:p>
        </p:txBody>
      </p:sp>
    </p:spTree>
    <p:extLst>
      <p:ext uri="{BB962C8B-B14F-4D97-AF65-F5344CB8AC3E}">
        <p14:creationId xmlns="" xmlns:p14="http://schemas.microsoft.com/office/powerpoint/2010/main" val="91845474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B710CC-2FD6-4BD5-A9CE-68987C3B0DB4}" type="datetime1">
              <a:rPr lang="en-US" altLang="en-US" smtClean="0"/>
              <a:pPr>
                <a:defRPr/>
              </a:pPr>
              <a:t>1/24/2021</a:t>
            </a:fld>
            <a:endParaRPr lang="en-US" altLang="en-US"/>
          </a:p>
        </p:txBody>
      </p:sp>
      <p:sp>
        <p:nvSpPr>
          <p:cNvPr id="5" name="Footer Placeholder 4"/>
          <p:cNvSpPr>
            <a:spLocks noGrp="1"/>
          </p:cNvSpPr>
          <p:nvPr>
            <p:ph type="ftr" sz="quarter" idx="11"/>
          </p:nvPr>
        </p:nvSpPr>
        <p:spPr/>
        <p:txBody>
          <a:bodyPr/>
          <a:lstStyle/>
          <a:p>
            <a:pPr>
              <a:defRPr/>
            </a:pPr>
            <a:r>
              <a:rPr lang="en-US" altLang="en-US"/>
              <a:t>KVK/EEE/SES/KU/CBE</a:t>
            </a:r>
          </a:p>
        </p:txBody>
      </p:sp>
      <p:sp>
        <p:nvSpPr>
          <p:cNvPr id="6" name="Slide Number Placeholder 5"/>
          <p:cNvSpPr>
            <a:spLocks noGrp="1"/>
          </p:cNvSpPr>
          <p:nvPr>
            <p:ph type="sldNum" sz="quarter" idx="12"/>
          </p:nvPr>
        </p:nvSpPr>
        <p:spPr/>
        <p:txBody>
          <a:bodyPr/>
          <a:lstStyle/>
          <a:p>
            <a:pPr>
              <a:defRPr/>
            </a:pPr>
            <a:fld id="{D2A66C03-508F-439D-BCFF-B7B20D5388F6}" type="slidenum">
              <a:rPr lang="en-US" altLang="en-US" smtClean="0"/>
              <a:pPr>
                <a:defRPr/>
              </a:pPr>
              <a:t>‹#›</a:t>
            </a:fld>
            <a:endParaRPr lang="en-US" altLang="en-US"/>
          </a:p>
        </p:txBody>
      </p:sp>
    </p:spTree>
    <p:extLst>
      <p:ext uri="{BB962C8B-B14F-4D97-AF65-F5344CB8AC3E}">
        <p14:creationId xmlns="" xmlns:p14="http://schemas.microsoft.com/office/powerpoint/2010/main" val="15123644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885861D-0000-47F5-AFB1-ECF24BE7395A}" type="datetime1">
              <a:rPr lang="en-US" altLang="en-US" smtClean="0"/>
              <a:pPr>
                <a:defRPr/>
              </a:pPr>
              <a:t>1/24/2021</a:t>
            </a:fld>
            <a:endParaRPr lang="en-US" altLang="en-US"/>
          </a:p>
        </p:txBody>
      </p:sp>
      <p:sp>
        <p:nvSpPr>
          <p:cNvPr id="5" name="Footer Placeholder 4"/>
          <p:cNvSpPr>
            <a:spLocks noGrp="1"/>
          </p:cNvSpPr>
          <p:nvPr>
            <p:ph type="ftr" sz="quarter" idx="11"/>
          </p:nvPr>
        </p:nvSpPr>
        <p:spPr/>
        <p:txBody>
          <a:bodyPr/>
          <a:lstStyle/>
          <a:p>
            <a:pPr>
              <a:defRPr/>
            </a:pPr>
            <a:r>
              <a:rPr lang="en-US" altLang="en-US"/>
              <a:t>KVK/EEE/SES/KU/CBE</a:t>
            </a:r>
          </a:p>
        </p:txBody>
      </p:sp>
      <p:sp>
        <p:nvSpPr>
          <p:cNvPr id="6" name="Slide Number Placeholder 5"/>
          <p:cNvSpPr>
            <a:spLocks noGrp="1"/>
          </p:cNvSpPr>
          <p:nvPr>
            <p:ph type="sldNum" sz="quarter" idx="12"/>
          </p:nvPr>
        </p:nvSpPr>
        <p:spPr/>
        <p:txBody>
          <a:bodyPr/>
          <a:lstStyle/>
          <a:p>
            <a:pPr>
              <a:defRPr/>
            </a:pPr>
            <a:fld id="{3CCFC842-B3CF-485B-A7A0-73C8F2894547}" type="slidenum">
              <a:rPr lang="en-US" altLang="en-US" smtClean="0"/>
              <a:pPr>
                <a:defRPr/>
              </a:pPr>
              <a:t>‹#›</a:t>
            </a:fld>
            <a:endParaRPr lang="en-US" altLang="en-US"/>
          </a:p>
        </p:txBody>
      </p:sp>
    </p:spTree>
    <p:extLst>
      <p:ext uri="{BB962C8B-B14F-4D97-AF65-F5344CB8AC3E}">
        <p14:creationId xmlns="" xmlns:p14="http://schemas.microsoft.com/office/powerpoint/2010/main" val="315544080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a:defRPr/>
            </a:pPr>
            <a:fld id="{6DECAD16-222F-4482-8D8C-C81B26B9C20E}" type="datetime1">
              <a:rPr lang="en-US" altLang="en-US" smtClean="0"/>
              <a:pPr>
                <a:defRPr/>
              </a:pPr>
              <a:t>1/24/2021</a:t>
            </a:fld>
            <a:endParaRPr lang="en-US"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pPr>
              <a:defRPr/>
            </a:pPr>
            <a:r>
              <a:rPr lang="en-US" altLang="en-US"/>
              <a:t>KVK/EEE/SES/KU/CBE</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a:defRPr/>
            </a:pPr>
            <a:fld id="{DE51F557-9F17-4913-B2D0-25250063C33F}" type="slidenum">
              <a:rPr lang="en-US" altLang="en-US" smtClean="0"/>
              <a:pPr>
                <a:defRPr/>
              </a:pPr>
              <a:t>‹#›</a:t>
            </a:fld>
            <a:endParaRPr lang="en-US" alt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42220042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8C28561-B38B-4D8A-B43F-57ABCDDEF3D1}" type="datetime1">
              <a:rPr lang="en-US" altLang="en-US" smtClean="0"/>
              <a:pPr>
                <a:defRPr/>
              </a:pPr>
              <a:t>1/24/2021</a:t>
            </a:fld>
            <a:endParaRPr lang="en-US" altLang="en-US"/>
          </a:p>
        </p:txBody>
      </p:sp>
      <p:sp>
        <p:nvSpPr>
          <p:cNvPr id="6" name="Footer Placeholder 5"/>
          <p:cNvSpPr>
            <a:spLocks noGrp="1"/>
          </p:cNvSpPr>
          <p:nvPr>
            <p:ph type="ftr" sz="quarter" idx="11"/>
          </p:nvPr>
        </p:nvSpPr>
        <p:spPr/>
        <p:txBody>
          <a:bodyPr/>
          <a:lstStyle/>
          <a:p>
            <a:pPr>
              <a:defRPr/>
            </a:pPr>
            <a:r>
              <a:rPr lang="en-US" altLang="en-US"/>
              <a:t>KVK/EEE/SES/KU/CBE</a:t>
            </a:r>
          </a:p>
        </p:txBody>
      </p:sp>
      <p:sp>
        <p:nvSpPr>
          <p:cNvPr id="7" name="Slide Number Placeholder 6"/>
          <p:cNvSpPr>
            <a:spLocks noGrp="1"/>
          </p:cNvSpPr>
          <p:nvPr>
            <p:ph type="sldNum" sz="quarter" idx="12"/>
          </p:nvPr>
        </p:nvSpPr>
        <p:spPr/>
        <p:txBody>
          <a:bodyPr/>
          <a:lstStyle/>
          <a:p>
            <a:pPr>
              <a:defRPr/>
            </a:pPr>
            <a:fld id="{55D2A7F4-113A-42DC-9B03-158C1E7BBFD4}" type="slidenum">
              <a:rPr lang="en-US" altLang="en-US" smtClean="0"/>
              <a:pPr>
                <a:defRPr/>
              </a:pPr>
              <a:t>‹#›</a:t>
            </a:fld>
            <a:endParaRPr lang="en-US" altLang="en-US"/>
          </a:p>
        </p:txBody>
      </p:sp>
    </p:spTree>
    <p:extLst>
      <p:ext uri="{BB962C8B-B14F-4D97-AF65-F5344CB8AC3E}">
        <p14:creationId xmlns="" xmlns:p14="http://schemas.microsoft.com/office/powerpoint/2010/main" val="275396038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B00B1A8-2E6B-4E5F-A4F4-6C143A9A1AE9}" type="datetime1">
              <a:rPr lang="en-US" altLang="en-US" smtClean="0"/>
              <a:pPr>
                <a:defRPr/>
              </a:pPr>
              <a:t>1/24/2021</a:t>
            </a:fld>
            <a:endParaRPr lang="en-US" altLang="en-US"/>
          </a:p>
        </p:txBody>
      </p:sp>
      <p:sp>
        <p:nvSpPr>
          <p:cNvPr id="8" name="Footer Placeholder 7"/>
          <p:cNvSpPr>
            <a:spLocks noGrp="1"/>
          </p:cNvSpPr>
          <p:nvPr>
            <p:ph type="ftr" sz="quarter" idx="11"/>
          </p:nvPr>
        </p:nvSpPr>
        <p:spPr/>
        <p:txBody>
          <a:bodyPr/>
          <a:lstStyle/>
          <a:p>
            <a:pPr>
              <a:defRPr/>
            </a:pPr>
            <a:r>
              <a:rPr lang="en-US" altLang="en-US"/>
              <a:t>KVK/EEE/SES/KU/CBE</a:t>
            </a:r>
          </a:p>
        </p:txBody>
      </p:sp>
      <p:sp>
        <p:nvSpPr>
          <p:cNvPr id="9" name="Slide Number Placeholder 8"/>
          <p:cNvSpPr>
            <a:spLocks noGrp="1"/>
          </p:cNvSpPr>
          <p:nvPr>
            <p:ph type="sldNum" sz="quarter" idx="12"/>
          </p:nvPr>
        </p:nvSpPr>
        <p:spPr/>
        <p:txBody>
          <a:bodyPr/>
          <a:lstStyle/>
          <a:p>
            <a:pPr>
              <a:defRPr/>
            </a:pPr>
            <a:fld id="{DE4514C5-6EEC-4121-BEA8-4B043A95A363}" type="slidenum">
              <a:rPr lang="en-US" altLang="en-US" smtClean="0"/>
              <a:pPr>
                <a:defRPr/>
              </a:pPr>
              <a:t>‹#›</a:t>
            </a:fld>
            <a:endParaRPr lang="en-US" altLang="en-US"/>
          </a:p>
        </p:txBody>
      </p:sp>
    </p:spTree>
    <p:extLst>
      <p:ext uri="{BB962C8B-B14F-4D97-AF65-F5344CB8AC3E}">
        <p14:creationId xmlns="" xmlns:p14="http://schemas.microsoft.com/office/powerpoint/2010/main" val="96387584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7523435-DD11-41DA-AAD2-9939108CD482}" type="datetime1">
              <a:rPr lang="en-US" altLang="en-US" smtClean="0"/>
              <a:pPr>
                <a:defRPr/>
              </a:pPr>
              <a:t>1/24/2021</a:t>
            </a:fld>
            <a:endParaRPr lang="en-US" altLang="en-US"/>
          </a:p>
        </p:txBody>
      </p:sp>
      <p:sp>
        <p:nvSpPr>
          <p:cNvPr id="4" name="Footer Placeholder 3"/>
          <p:cNvSpPr>
            <a:spLocks noGrp="1"/>
          </p:cNvSpPr>
          <p:nvPr>
            <p:ph type="ftr" sz="quarter" idx="11"/>
          </p:nvPr>
        </p:nvSpPr>
        <p:spPr/>
        <p:txBody>
          <a:bodyPr/>
          <a:lstStyle/>
          <a:p>
            <a:pPr>
              <a:defRPr/>
            </a:pPr>
            <a:r>
              <a:rPr lang="en-US" altLang="en-US"/>
              <a:t>KVK/EEE/SES/KU/CBE</a:t>
            </a:r>
          </a:p>
        </p:txBody>
      </p:sp>
      <p:sp>
        <p:nvSpPr>
          <p:cNvPr id="5" name="Slide Number Placeholder 4"/>
          <p:cNvSpPr>
            <a:spLocks noGrp="1"/>
          </p:cNvSpPr>
          <p:nvPr>
            <p:ph type="sldNum" sz="quarter" idx="12"/>
          </p:nvPr>
        </p:nvSpPr>
        <p:spPr/>
        <p:txBody>
          <a:bodyPr/>
          <a:lstStyle/>
          <a:p>
            <a:pPr>
              <a:defRPr/>
            </a:pPr>
            <a:fld id="{8E65A4D1-4057-49CA-A802-89EC9E950B28}" type="slidenum">
              <a:rPr lang="en-US" altLang="en-US" smtClean="0"/>
              <a:pPr>
                <a:defRPr/>
              </a:pPr>
              <a:t>‹#›</a:t>
            </a:fld>
            <a:endParaRPr lang="en-US" altLang="en-US"/>
          </a:p>
        </p:txBody>
      </p:sp>
    </p:spTree>
    <p:extLst>
      <p:ext uri="{BB962C8B-B14F-4D97-AF65-F5344CB8AC3E}">
        <p14:creationId xmlns="" xmlns:p14="http://schemas.microsoft.com/office/powerpoint/2010/main" val="42596625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DF77675-3585-4343-9849-35DF21324CBC}" type="datetime1">
              <a:rPr lang="en-US" altLang="en-US" smtClean="0"/>
              <a:pPr>
                <a:defRPr/>
              </a:pPr>
              <a:t>1/24/2021</a:t>
            </a:fld>
            <a:endParaRPr lang="en-US" altLang="en-US"/>
          </a:p>
        </p:txBody>
      </p:sp>
      <p:sp>
        <p:nvSpPr>
          <p:cNvPr id="3" name="Footer Placeholder 2"/>
          <p:cNvSpPr>
            <a:spLocks noGrp="1"/>
          </p:cNvSpPr>
          <p:nvPr>
            <p:ph type="ftr" sz="quarter" idx="11"/>
          </p:nvPr>
        </p:nvSpPr>
        <p:spPr/>
        <p:txBody>
          <a:bodyPr/>
          <a:lstStyle/>
          <a:p>
            <a:pPr>
              <a:defRPr/>
            </a:pPr>
            <a:r>
              <a:rPr lang="en-US" altLang="en-US"/>
              <a:t>KVK/EEE/SES/KU/CBE</a:t>
            </a:r>
          </a:p>
        </p:txBody>
      </p:sp>
      <p:sp>
        <p:nvSpPr>
          <p:cNvPr id="4" name="Slide Number Placeholder 3"/>
          <p:cNvSpPr>
            <a:spLocks noGrp="1"/>
          </p:cNvSpPr>
          <p:nvPr>
            <p:ph type="sldNum" sz="quarter" idx="12"/>
          </p:nvPr>
        </p:nvSpPr>
        <p:spPr/>
        <p:txBody>
          <a:bodyPr/>
          <a:lstStyle/>
          <a:p>
            <a:pPr>
              <a:defRPr/>
            </a:pPr>
            <a:fld id="{90F7C21C-EC35-4807-A0E1-1D8CD1232E07}" type="slidenum">
              <a:rPr lang="en-US" altLang="en-US" smtClean="0"/>
              <a:pPr>
                <a:defRPr/>
              </a:pPr>
              <a:t>‹#›</a:t>
            </a:fld>
            <a:endParaRPr lang="en-US" altLang="en-US"/>
          </a:p>
        </p:txBody>
      </p:sp>
    </p:spTree>
    <p:extLst>
      <p:ext uri="{BB962C8B-B14F-4D97-AF65-F5344CB8AC3E}">
        <p14:creationId xmlns="" xmlns:p14="http://schemas.microsoft.com/office/powerpoint/2010/main" val="298007279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pPr>
              <a:defRPr/>
            </a:pPr>
            <a:fld id="{FD6D80A4-8982-4337-8CC6-F2DB08C44C76}" type="datetime1">
              <a:rPr lang="en-US" altLang="en-US" smtClean="0"/>
              <a:pPr>
                <a:defRPr/>
              </a:pPr>
              <a:t>1/24/2021</a:t>
            </a:fld>
            <a:endParaRPr lang="en-US" altLang="en-US"/>
          </a:p>
        </p:txBody>
      </p:sp>
      <p:sp>
        <p:nvSpPr>
          <p:cNvPr id="6" name="Footer Placeholder 5"/>
          <p:cNvSpPr>
            <a:spLocks noGrp="1"/>
          </p:cNvSpPr>
          <p:nvPr>
            <p:ph type="ftr" sz="quarter" idx="11"/>
          </p:nvPr>
        </p:nvSpPr>
        <p:spPr>
          <a:xfrm>
            <a:off x="2103620" y="6375679"/>
            <a:ext cx="3482179" cy="345796"/>
          </a:xfrm>
        </p:spPr>
        <p:txBody>
          <a:bodyPr/>
          <a:lstStyle/>
          <a:p>
            <a:pPr>
              <a:defRPr/>
            </a:pPr>
            <a:r>
              <a:rPr lang="en-US" altLang="en-US"/>
              <a:t>KVK/EEE/SES/KU/CBE</a:t>
            </a:r>
          </a:p>
        </p:txBody>
      </p:sp>
      <p:sp>
        <p:nvSpPr>
          <p:cNvPr id="7" name="Slide Number Placeholder 6"/>
          <p:cNvSpPr>
            <a:spLocks noGrp="1"/>
          </p:cNvSpPr>
          <p:nvPr>
            <p:ph type="sldNum" sz="quarter" idx="12"/>
          </p:nvPr>
        </p:nvSpPr>
        <p:spPr>
          <a:xfrm>
            <a:off x="5691014" y="6375679"/>
            <a:ext cx="1232456" cy="345796"/>
          </a:xfrm>
        </p:spPr>
        <p:txBody>
          <a:bodyPr/>
          <a:lstStyle/>
          <a:p>
            <a:pPr>
              <a:defRPr/>
            </a:pPr>
            <a:fld id="{2C3E3680-9297-41DD-BD20-010DB2D15B3F}" type="slidenum">
              <a:rPr lang="en-US" altLang="en-US" smtClean="0"/>
              <a:pPr>
                <a:defRPr/>
              </a:pPr>
              <a:t>‹#›</a:t>
            </a:fld>
            <a:endParaRPr lang="en-US" alt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62821581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extLst>
    <p:ext uri="{DCECCB84-F9BA-43D5-87BE-67443E8EF086}">
      <p15:sldGuideLst xmlns=""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pPr>
              <a:defRPr/>
            </a:pPr>
            <a:fld id="{FC393C83-C6B9-4A8F-B591-3D528A993E48}" type="datetime1">
              <a:rPr lang="en-US" altLang="en-US" smtClean="0"/>
              <a:pPr>
                <a:defRPr/>
              </a:pPr>
              <a:t>1/24/2021</a:t>
            </a:fld>
            <a:endParaRPr lang="en-US" altLang="en-US"/>
          </a:p>
        </p:txBody>
      </p:sp>
      <p:sp>
        <p:nvSpPr>
          <p:cNvPr id="6" name="Footer Placeholder 5"/>
          <p:cNvSpPr>
            <a:spLocks noGrp="1"/>
          </p:cNvSpPr>
          <p:nvPr>
            <p:ph type="ftr" sz="quarter" idx="11"/>
          </p:nvPr>
        </p:nvSpPr>
        <p:spPr>
          <a:xfrm>
            <a:off x="2103621" y="6375679"/>
            <a:ext cx="3482178" cy="345796"/>
          </a:xfrm>
        </p:spPr>
        <p:txBody>
          <a:bodyPr/>
          <a:lstStyle/>
          <a:p>
            <a:pPr>
              <a:defRPr/>
            </a:pPr>
            <a:r>
              <a:rPr lang="en-US"/>
              <a:t>KVK/EEE/SES/KU/CBE</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a:defRPr/>
            </a:pPr>
            <a:fld id="{A6826111-7306-4CA6-B3C8-43D04B0F283D}" type="slidenum">
              <a:rPr lang="en-US" altLang="en-US" smtClean="0"/>
              <a:pPr>
                <a:defRPr/>
              </a:pPr>
              <a:t>‹#›</a:t>
            </a:fld>
            <a:endParaRPr lang="en-US" altLang="en-US"/>
          </a:p>
        </p:txBody>
      </p:sp>
    </p:spTree>
    <p:extLst>
      <p:ext uri="{BB962C8B-B14F-4D97-AF65-F5344CB8AC3E}">
        <p14:creationId xmlns="" xmlns:p14="http://schemas.microsoft.com/office/powerpoint/2010/main" val="353425770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defRPr/>
            </a:pPr>
            <a:fld id="{FD7F8D33-1E0F-4423-A613-2BB08B8D53E8}" type="datetime1">
              <a:rPr lang="en-US" altLang="en-US" smtClean="0"/>
              <a:pPr>
                <a:defRPr/>
              </a:pPr>
              <a:t>1/24/2021</a:t>
            </a:fld>
            <a:endParaRPr lang="en-US"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a:defRPr/>
            </a:pPr>
            <a:r>
              <a:rPr lang="en-US" altLang="en-US"/>
              <a:t>KVK/EEE/SES/KU/CBE</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defRPr/>
            </a:pPr>
            <a:fld id="{08EC0E45-35BB-4349-94D2-6CBFD2497A38}" type="slidenum">
              <a:rPr lang="en-US" altLang="en-US" smtClean="0"/>
              <a:pPr>
                <a:defRPr/>
              </a:pPr>
              <a:t>‹#›</a:t>
            </a:fld>
            <a:endParaRPr lang="en-US" alt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884373744"/>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0" pos="1056" userDrawn="1">
          <p15:clr>
            <a:srgbClr val="F26B43"/>
          </p15:clr>
        </p15:guide>
        <p15:guide id="1" pos="9600" userDrawn="1">
          <p15:clr>
            <a:srgbClr val="F26B43"/>
          </p15:clr>
        </p15:guide>
        <p15:guide id="2" pos="792" userDrawn="1">
          <p15:clr>
            <a:srgbClr val="F26B43"/>
          </p15:clr>
        </p15:guide>
        <p15:guide id="3" pos="7200" userDrawn="1">
          <p15:clr>
            <a:srgbClr val="F26B43"/>
          </p15:clr>
        </p15:guide>
        <p15:guide id="4" orient="horz" pos="4008" userDrawn="1">
          <p15:clr>
            <a:srgbClr val="F26B43"/>
          </p15:clr>
        </p15:guide>
        <p15:guide id="5" orient="horz" pos="1440" userDrawn="1">
          <p15:clr>
            <a:srgbClr val="F26B43"/>
          </p15:clr>
        </p15:guide>
        <p15:guide id="6" orient="horz" pos="3720" userDrawn="1">
          <p15:clr>
            <a:srgbClr val="F26B43"/>
          </p15:clr>
        </p15:guide>
        <p15:guide id="7"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microsoft.com/office/2007/relationships/diagramDrawing" Target="../diagrams/drawing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file:///C:\Users\CHAITHANYA\AppData\Local\Microsoft\Windows\INetCache\IE\GEQ3GSEO\VID-20210124-WA0001%5b1%5d.mp4"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 xmlns:p14="http://schemas.microsoft.com/office/powerpoint/2010/main" val="54975881"/>
              </p:ext>
            </p:extLst>
          </p:nvPr>
        </p:nvGraphicFramePr>
        <p:xfrm>
          <a:off x="1102015" y="2687762"/>
          <a:ext cx="3780813" cy="573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New Horizon College of Engineering - Official - Home | Facebook"/>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1244421" y="0"/>
            <a:ext cx="663083" cy="66308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679957" y="3749457"/>
            <a:ext cx="7091095" cy="2831544"/>
          </a:xfrm>
          <a:prstGeom prst="rect">
            <a:avLst/>
          </a:prstGeom>
        </p:spPr>
        <p:txBody>
          <a:bodyPr wrap="square">
            <a:spAutoFit/>
          </a:bodyPr>
          <a:lstStyle/>
          <a:p>
            <a:pPr algn="ctr"/>
            <a:r>
              <a:rPr lang="en-GB" altLang="en-US" sz="2800" b="1" dirty="0" smtClean="0">
                <a:solidFill>
                  <a:srgbClr val="FF5050"/>
                </a:solidFill>
              </a:rPr>
              <a:t>Prof.Sunil SK</a:t>
            </a:r>
            <a:endParaRPr lang="en-US" altLang="en-US" sz="1800" b="1" dirty="0">
              <a:solidFill>
                <a:srgbClr val="002060"/>
              </a:solidFill>
            </a:endParaRPr>
          </a:p>
          <a:p>
            <a:pPr algn="ctr"/>
            <a:r>
              <a:rPr lang="en-US" altLang="en-US" sz="2400" b="1" dirty="0">
                <a:solidFill>
                  <a:srgbClr val="002060"/>
                </a:solidFill>
              </a:rPr>
              <a:t>Department of Electrical &amp; Electronics Engineering</a:t>
            </a:r>
          </a:p>
          <a:p>
            <a:pPr algn="ctr"/>
            <a:endParaRPr lang="en-US" altLang="en-US" b="1" dirty="0">
              <a:solidFill>
                <a:srgbClr val="FF0000"/>
              </a:solidFill>
            </a:endParaRPr>
          </a:p>
          <a:p>
            <a:pPr algn="ctr"/>
            <a:endParaRPr lang="en-US" altLang="en-US" b="1" dirty="0">
              <a:solidFill>
                <a:srgbClr val="FF0000"/>
              </a:solidFill>
            </a:endParaRPr>
          </a:p>
          <a:p>
            <a:pPr algn="ctr"/>
            <a:endParaRPr lang="en-US" altLang="en-US" sz="1800" b="1" dirty="0">
              <a:solidFill>
                <a:srgbClr val="FF0000"/>
              </a:solidFill>
            </a:endParaRPr>
          </a:p>
          <a:p>
            <a:pPr algn="ctr"/>
            <a:endParaRPr lang="en-US" altLang="en-US" sz="1800" b="1" dirty="0">
              <a:solidFill>
                <a:srgbClr val="FF0000"/>
              </a:solidFill>
            </a:endParaRPr>
          </a:p>
          <a:p>
            <a:pPr algn="ctr"/>
            <a:endParaRPr lang="en-US" altLang="en-US" sz="1800" b="1" dirty="0">
              <a:solidFill>
                <a:srgbClr val="FF0000"/>
              </a:solidFill>
            </a:endParaRPr>
          </a:p>
          <a:p>
            <a:pPr algn="ctr"/>
            <a:endParaRPr lang="en-US" altLang="en-US" sz="1800" b="1" dirty="0">
              <a:solidFill>
                <a:srgbClr val="FF0000"/>
              </a:solidFill>
            </a:endParaRPr>
          </a:p>
          <a:p>
            <a:pPr algn="ctr"/>
            <a:r>
              <a:rPr lang="en-US" altLang="en-US" sz="1400" b="1" dirty="0"/>
              <a:t>Bengaluru 560103, Karnataka, India</a:t>
            </a:r>
          </a:p>
        </p:txBody>
      </p:sp>
      <p:sp>
        <p:nvSpPr>
          <p:cNvPr id="5" name="Rectangle 4"/>
          <p:cNvSpPr/>
          <p:nvPr/>
        </p:nvSpPr>
        <p:spPr>
          <a:xfrm>
            <a:off x="8053781" y="2860737"/>
            <a:ext cx="3781997" cy="400110"/>
          </a:xfrm>
          <a:prstGeom prst="rect">
            <a:avLst/>
          </a:prstGeom>
        </p:spPr>
        <p:txBody>
          <a:bodyPr wrap="none">
            <a:spAutoFit/>
          </a:bodyPr>
          <a:lstStyle/>
          <a:p>
            <a:pPr algn="ctr"/>
            <a:r>
              <a:rPr lang="en-US" altLang="en-US" b="1" dirty="0">
                <a:solidFill>
                  <a:srgbClr val="C00000"/>
                </a:solidFill>
                <a:effectLst>
                  <a:outerShdw blurRad="38100" dist="38100" dir="2700000" algn="tl">
                    <a:srgbClr val="000000">
                      <a:alpha val="43137"/>
                    </a:srgbClr>
                  </a:outerShdw>
                </a:effectLst>
              </a:rPr>
              <a:t>Date of Presentation: </a:t>
            </a:r>
            <a:r>
              <a:rPr lang="en-US" altLang="en-US" b="1" dirty="0" smtClean="0">
                <a:solidFill>
                  <a:srgbClr val="C00000"/>
                </a:solidFill>
                <a:effectLst>
                  <a:outerShdw blurRad="38100" dist="38100" dir="2700000" algn="tl">
                    <a:srgbClr val="000000">
                      <a:alpha val="43137"/>
                    </a:srgbClr>
                  </a:outerShdw>
                </a:effectLst>
              </a:rPr>
              <a:t>25 .01.2021</a:t>
            </a:r>
            <a:endParaRPr lang="en-US" altLang="en-US" b="1" dirty="0">
              <a:solidFill>
                <a:srgbClr val="C00000"/>
              </a:solidFill>
              <a:effectLst>
                <a:outerShdw blurRad="38100" dist="38100" dir="2700000" algn="tl">
                  <a:srgbClr val="000000">
                    <a:alpha val="43137"/>
                  </a:srgbClr>
                </a:outerShdw>
              </a:effectLst>
            </a:endParaRPr>
          </a:p>
        </p:txBody>
      </p:sp>
      <p:pic>
        <p:nvPicPr>
          <p:cNvPr id="58372" name="Picture 4" descr="New Horizon College of Engineering - Wikipedia"/>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8540951" y="4939065"/>
            <a:ext cx="3366553" cy="1918935"/>
          </a:xfrm>
          <a:prstGeom prst="rect">
            <a:avLst/>
          </a:prstGeom>
          <a:noFill/>
          <a:ln w="28575">
            <a:solidFill>
              <a:srgbClr val="00B0F0"/>
            </a:solidFill>
            <a:prstDash val="sysDash"/>
          </a:ln>
          <a:extLst>
            <a:ext uri="{909E8E84-426E-40DD-AFC4-6F175D3DCCD1}">
              <a14:hiddenFill xmlns="" xmlns:a14="http://schemas.microsoft.com/office/drawing/2010/main">
                <a:solidFill>
                  <a:srgbClr val="FFFFFF"/>
                </a:solidFill>
              </a14:hiddenFill>
            </a:ext>
          </a:extLst>
        </p:spPr>
      </p:pic>
      <p:pic>
        <p:nvPicPr>
          <p:cNvPr id="58376" name="Picture 8" descr="CfP: Conference on Recent Engineering &amp; Technology at New Horizon College,  Bangalore [May 3]: Submit by May 1 - Noticebard"/>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043966" y="4945224"/>
            <a:ext cx="4234646" cy="1529235"/>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p:nvSpPr>
        <p:spPr>
          <a:xfrm>
            <a:off x="5644793" y="3349347"/>
            <a:ext cx="1359668" cy="400110"/>
          </a:xfrm>
          <a:prstGeom prst="rect">
            <a:avLst/>
          </a:prstGeom>
        </p:spPr>
        <p:txBody>
          <a:bodyPr wrap="none">
            <a:spAutoFit/>
          </a:bodyPr>
          <a:lstStyle/>
          <a:p>
            <a:r>
              <a:rPr lang="en-IN" b="1" dirty="0"/>
              <a:t>Guided By</a:t>
            </a:r>
          </a:p>
        </p:txBody>
      </p:sp>
      <p:sp>
        <p:nvSpPr>
          <p:cNvPr id="6" name="Rectangle 5"/>
          <p:cNvSpPr/>
          <p:nvPr/>
        </p:nvSpPr>
        <p:spPr>
          <a:xfrm>
            <a:off x="4358646" y="1076290"/>
            <a:ext cx="3679597" cy="1323439"/>
          </a:xfrm>
          <a:prstGeom prst="rect">
            <a:avLst/>
          </a:prstGeom>
        </p:spPr>
        <p:txBody>
          <a:bodyPr wrap="none">
            <a:spAutoFit/>
          </a:bodyPr>
          <a:lstStyle/>
          <a:p>
            <a:pPr algn="ctr"/>
            <a:r>
              <a:rPr lang="en-GB" altLang="en-US" b="1" i="1" dirty="0" smtClean="0">
                <a:solidFill>
                  <a:srgbClr val="FF5050"/>
                </a:solidFill>
              </a:rPr>
              <a:t>Abhimanyu Iyer</a:t>
            </a:r>
            <a:r>
              <a:rPr lang="en-US" altLang="en-US" b="1" i="1" dirty="0" smtClean="0">
                <a:solidFill>
                  <a:srgbClr val="FF5050"/>
                </a:solidFill>
              </a:rPr>
              <a:t> (</a:t>
            </a:r>
            <a:r>
              <a:rPr lang="en-GB" altLang="en-US" b="1" i="1" dirty="0" smtClean="0">
                <a:solidFill>
                  <a:srgbClr val="FF5050"/>
                </a:solidFill>
              </a:rPr>
              <a:t>1NH18EE700</a:t>
            </a:r>
            <a:r>
              <a:rPr lang="en-US" altLang="en-US" b="1" i="1" dirty="0" smtClean="0">
                <a:solidFill>
                  <a:srgbClr val="FF5050"/>
                </a:solidFill>
              </a:rPr>
              <a:t>)</a:t>
            </a:r>
            <a:endParaRPr lang="en-US" altLang="en-US" b="1" i="1" dirty="0">
              <a:solidFill>
                <a:srgbClr val="FF5050"/>
              </a:solidFill>
            </a:endParaRPr>
          </a:p>
          <a:p>
            <a:pPr algn="ctr"/>
            <a:r>
              <a:rPr lang="en-GB" altLang="en-US" b="1" i="1" dirty="0" smtClean="0">
                <a:solidFill>
                  <a:srgbClr val="FF5050"/>
                </a:solidFill>
              </a:rPr>
              <a:t>Dhanush L</a:t>
            </a:r>
            <a:r>
              <a:rPr lang="en-US" altLang="en-US" b="1" i="1" dirty="0" smtClean="0">
                <a:solidFill>
                  <a:srgbClr val="FF5050"/>
                </a:solidFill>
              </a:rPr>
              <a:t>(</a:t>
            </a:r>
            <a:r>
              <a:rPr lang="en-GB" altLang="en-US" b="1" i="1" dirty="0" smtClean="0">
                <a:solidFill>
                  <a:srgbClr val="FF5050"/>
                </a:solidFill>
              </a:rPr>
              <a:t>1NH18EE716</a:t>
            </a:r>
            <a:r>
              <a:rPr lang="en-US" altLang="en-US" b="1" i="1" dirty="0" smtClean="0">
                <a:solidFill>
                  <a:srgbClr val="FF5050"/>
                </a:solidFill>
              </a:rPr>
              <a:t>)</a:t>
            </a:r>
            <a:endParaRPr lang="en-US" altLang="en-US" b="1" i="1" dirty="0">
              <a:solidFill>
                <a:srgbClr val="FF5050"/>
              </a:solidFill>
            </a:endParaRPr>
          </a:p>
          <a:p>
            <a:pPr algn="ctr"/>
            <a:r>
              <a:rPr lang="en-GB" altLang="en-US" b="1" i="1" dirty="0" smtClean="0">
                <a:solidFill>
                  <a:srgbClr val="FF5050"/>
                </a:solidFill>
              </a:rPr>
              <a:t>Niranjan C(1NH18EE731</a:t>
            </a:r>
            <a:r>
              <a:rPr lang="en-US" altLang="en-US" b="1" i="1" dirty="0" smtClean="0">
                <a:solidFill>
                  <a:srgbClr val="FF5050"/>
                </a:solidFill>
              </a:rPr>
              <a:t>)</a:t>
            </a:r>
          </a:p>
          <a:p>
            <a:pPr algn="ctr"/>
            <a:r>
              <a:rPr lang="en-IN" altLang="en-US" b="1" i="1" dirty="0" smtClean="0">
                <a:solidFill>
                  <a:srgbClr val="FF5050"/>
                </a:solidFill>
              </a:rPr>
              <a:t>Prajwal A Raikar(1NH18EE734)</a:t>
            </a:r>
            <a:endParaRPr lang="en-US" altLang="en-US" b="1" i="1" dirty="0">
              <a:solidFill>
                <a:srgbClr val="FF5050"/>
              </a:solidFill>
            </a:endParaRPr>
          </a:p>
        </p:txBody>
      </p:sp>
      <p:sp>
        <p:nvSpPr>
          <p:cNvPr id="7" name="TextBox 6">
            <a:extLst>
              <a:ext uri="{FF2B5EF4-FFF2-40B4-BE49-F238E27FC236}">
                <a16:creationId xmlns="" xmlns:a16="http://schemas.microsoft.com/office/drawing/2014/main" id="{2ECCD4A0-3BE1-4D2C-B25C-B7F2FBAA5178}"/>
              </a:ext>
            </a:extLst>
          </p:cNvPr>
          <p:cNvSpPr txBox="1"/>
          <p:nvPr/>
        </p:nvSpPr>
        <p:spPr>
          <a:xfrm>
            <a:off x="1376039" y="197534"/>
            <a:ext cx="9303798" cy="646331"/>
          </a:xfrm>
          <a:prstGeom prst="rect">
            <a:avLst/>
          </a:prstGeom>
          <a:noFill/>
        </p:spPr>
        <p:txBody>
          <a:bodyPr wrap="square" rtlCol="0">
            <a:spAutoFit/>
          </a:bodyPr>
          <a:lstStyle/>
          <a:p>
            <a:pPr algn="ctr"/>
            <a:r>
              <a:rPr lang="en-IN" sz="3600" dirty="0" smtClean="0"/>
              <a:t>BRAKE FAILURE INDICATOR</a:t>
            </a:r>
            <a:endParaRPr lang="en-IN" sz="3600" dirty="0"/>
          </a:p>
        </p:txBody>
      </p:sp>
    </p:spTree>
    <p:extLst>
      <p:ext uri="{BB962C8B-B14F-4D97-AF65-F5344CB8AC3E}">
        <p14:creationId xmlns="" xmlns:p14="http://schemas.microsoft.com/office/powerpoint/2010/main" val="128135392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474" y="76065"/>
            <a:ext cx="3996073" cy="582612"/>
          </a:xfrm>
        </p:spPr>
        <p:txBody>
          <a:bodyPr>
            <a:noAutofit/>
          </a:bodyPr>
          <a:lstStyle/>
          <a:p>
            <a:pPr algn="ctr">
              <a:defRPr/>
            </a:pPr>
            <a:r>
              <a:rPr lang="en-US" sz="3600" b="1" dirty="0">
                <a:solidFill>
                  <a:srgbClr val="002060"/>
                </a:solidFill>
                <a:latin typeface="Arial Rounded MT Bold" panose="020F0704030504030204" pitchFamily="34" charset="0"/>
              </a:rPr>
              <a:t>REFERENCES</a:t>
            </a:r>
            <a:endParaRPr lang="en-IN" sz="3600" b="1" dirty="0">
              <a:solidFill>
                <a:srgbClr val="002060"/>
              </a:solidFill>
              <a:latin typeface="Arial Rounded MT Bold" panose="020F0704030504030204" pitchFamily="34" charset="0"/>
            </a:endParaRPr>
          </a:p>
        </p:txBody>
      </p:sp>
      <p:sp>
        <p:nvSpPr>
          <p:cNvPr id="156675" name="Content Placeholder 2"/>
          <p:cNvSpPr>
            <a:spLocks noGrp="1"/>
          </p:cNvSpPr>
          <p:nvPr>
            <p:ph idx="1"/>
          </p:nvPr>
        </p:nvSpPr>
        <p:spPr>
          <a:xfrm>
            <a:off x="1197735" y="820702"/>
            <a:ext cx="9510145" cy="5323724"/>
          </a:xfrm>
        </p:spPr>
        <p:txBody>
          <a:bodyPr rtlCol="0">
            <a:noAutofit/>
          </a:bodyPr>
          <a:lstStyle/>
          <a:p>
            <a:pPr algn="just">
              <a:buNone/>
              <a:defRPr/>
            </a:pPr>
            <a:endParaRPr lang="en-US" altLang="en-US" sz="1200" dirty="0"/>
          </a:p>
          <a:p>
            <a:endParaRPr lang="en-US" sz="1200" dirty="0"/>
          </a:p>
          <a:p>
            <a:pPr marL="0" indent="0">
              <a:buNone/>
            </a:pPr>
            <a:r>
              <a:rPr lang="en-US" sz="1200" dirty="0"/>
              <a:t>● https://</a:t>
            </a:r>
            <a:r>
              <a:rPr lang="en-US" sz="1200" dirty="0" smtClean="0"/>
              <a:t>circuitdigest.com/microcontroller-projects/brake-failure-indicator</a:t>
            </a:r>
            <a:endParaRPr lang="en-US" sz="1200" dirty="0"/>
          </a:p>
          <a:p>
            <a:pPr marL="0" indent="0">
              <a:buNone/>
            </a:pPr>
            <a:r>
              <a:rPr lang="en-US" sz="1200" dirty="0"/>
              <a:t>● https://</a:t>
            </a:r>
            <a:r>
              <a:rPr lang="en-US" sz="1200" dirty="0" smtClean="0"/>
              <a:t>www.ijert.org/brake-failure-indicator-2 </a:t>
            </a:r>
            <a:r>
              <a:rPr lang="en-US" sz="1200" dirty="0"/>
              <a:t>- </a:t>
            </a:r>
            <a:r>
              <a:rPr lang="en-US" sz="1200" b="1" dirty="0"/>
              <a:t>INTERNATIONAL JOURNAL OF ENGINEERING RESEARCH &amp; TECHNOLOGY </a:t>
            </a:r>
            <a:endParaRPr lang="en-US" sz="1200" dirty="0"/>
          </a:p>
          <a:p>
            <a:pPr marL="0" indent="0">
              <a:buNone/>
            </a:pPr>
            <a:r>
              <a:rPr lang="en-US" sz="1200" dirty="0"/>
              <a:t>● https://www.ijltet.org/journal/ International Journal of Latest Trends in Engineering and Technology </a:t>
            </a:r>
          </a:p>
          <a:p>
            <a:pPr marL="0" indent="0">
              <a:buNone/>
            </a:pPr>
            <a:r>
              <a:rPr lang="en-US" sz="1200" dirty="0"/>
              <a:t>● https://www.researchgate.net/publication/338037207_Design _</a:t>
            </a:r>
            <a:r>
              <a:rPr lang="en-US" sz="1200" dirty="0" smtClean="0"/>
              <a:t>A_Brake_Failure_Indicator</a:t>
            </a:r>
            <a:endParaRPr lang="en-US" sz="1200" dirty="0"/>
          </a:p>
          <a:p>
            <a:pPr marL="0" indent="0">
              <a:buNone/>
            </a:pPr>
            <a:r>
              <a:rPr lang="en-US" sz="1200" dirty="0" smtClean="0"/>
              <a:t>● </a:t>
            </a:r>
            <a:r>
              <a:rPr lang="en-US" sz="1200" dirty="0"/>
              <a:t>https://</a:t>
            </a:r>
            <a:r>
              <a:rPr lang="en-US" sz="1200" dirty="0" smtClean="0"/>
              <a:t>www.engineersgarage.com/contributions/brake-failure-indicator/ </a:t>
            </a:r>
          </a:p>
          <a:p>
            <a:pPr marL="0" indent="0">
              <a:buFont typeface="Wingdings" pitchFamily="2" charset="2"/>
              <a:buChar char="§"/>
            </a:pPr>
            <a:r>
              <a:rPr lang="en-IN" sz="1200" dirty="0" smtClean="0"/>
              <a:t>A book on automobile engineering by kripal singh</a:t>
            </a:r>
            <a:endParaRPr lang="en-US" sz="1200" dirty="0" smtClean="0"/>
          </a:p>
          <a:p>
            <a:pPr marL="0" indent="0">
              <a:buNone/>
            </a:pPr>
            <a:r>
              <a:rPr lang="en-US" sz="1200" dirty="0" smtClean="0"/>
              <a:t>● </a:t>
            </a:r>
            <a:r>
              <a:rPr lang="en-US" sz="1200" dirty="0"/>
              <a:t>https://pdf.sciencedirectassets.com/ </a:t>
            </a:r>
            <a:endParaRPr lang="en-US" sz="1200" dirty="0" smtClean="0"/>
          </a:p>
          <a:p>
            <a:pPr marL="0" indent="0">
              <a:buNone/>
            </a:pPr>
            <a:endParaRPr lang="en-US" sz="1200" dirty="0"/>
          </a:p>
          <a:p>
            <a:pPr algn="just">
              <a:buNone/>
              <a:defRPr/>
            </a:pPr>
            <a:endParaRPr lang="en-IN" altLang="en-US" sz="1200" dirty="0">
              <a:latin typeface="Times New Roman" panose="02020603050405020304" pitchFamily="18" charset="0"/>
              <a:cs typeface="Times New Roman" panose="02020603050405020304" pitchFamily="18" charset="0"/>
            </a:endParaRPr>
          </a:p>
        </p:txBody>
      </p:sp>
      <p:sp>
        <p:nvSpPr>
          <p:cNvPr id="5" name="Oval 4"/>
          <p:cNvSpPr/>
          <p:nvPr/>
        </p:nvSpPr>
        <p:spPr>
          <a:xfrm>
            <a:off x="11249451" y="6384030"/>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9</a:t>
            </a:r>
          </a:p>
        </p:txBody>
      </p:sp>
      <p:pic>
        <p:nvPicPr>
          <p:cNvPr id="6"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88611" y="35830"/>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06851213"/>
      </p:ext>
    </p:extLst>
  </p:cSld>
  <p:clrMapOvr>
    <a:masterClrMapping/>
  </p:clrMapOvr>
  <mc:AlternateContent xmlns:mc="http://schemas.openxmlformats.org/markup-compatibility/2006">
    <mc:Choice xmlns=""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Documents and Settings\karvy fortune\Desktop\2086641_23234fb0f8.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524000" y="0"/>
            <a:ext cx="9144000" cy="6858000"/>
          </a:xfrm>
        </p:spPr>
      </p:pic>
      <p:pic>
        <p:nvPicPr>
          <p:cNvPr id="3" name="Picture 2" descr="New Horizon College of Engineering - Official - Home | Fac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88611" y="35830"/>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34103723"/>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544" y="115289"/>
            <a:ext cx="7633742" cy="654555"/>
          </a:xfrm>
        </p:spPr>
        <p:txBody>
          <a:bodyPr>
            <a:normAutofit fontScale="90000"/>
          </a:bodyPr>
          <a:lstStyle/>
          <a:p>
            <a:pPr algn="ctr"/>
            <a:r>
              <a:rPr lang="en-US" b="1" dirty="0">
                <a:solidFill>
                  <a:srgbClr val="002060"/>
                </a:solidFill>
                <a:effectLst>
                  <a:outerShdw blurRad="38100" dist="38100" dir="2700000" algn="tl">
                    <a:srgbClr val="000000">
                      <a:alpha val="43137"/>
                    </a:srgbClr>
                  </a:outerShdw>
                </a:effectLst>
                <a:latin typeface="Arial Narrow" panose="020B0606020202030204" pitchFamily="34" charset="0"/>
              </a:rPr>
              <a:t>Overview</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00203811"/>
              </p:ext>
            </p:extLst>
          </p:nvPr>
        </p:nvGraphicFramePr>
        <p:xfrm>
          <a:off x="2715506" y="998941"/>
          <a:ext cx="7380994" cy="5338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pic>
        <p:nvPicPr>
          <p:cNvPr id="6" name="Picture 2" descr="New Horizon College of Engineering - Official - Home | Facebook"/>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1205783" y="141357"/>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5936766"/>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41098" y="35328"/>
            <a:ext cx="663083" cy="66308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Diagram 4"/>
          <p:cNvGraphicFramePr/>
          <p:nvPr>
            <p:extLst>
              <p:ext uri="{D42A27DB-BD31-4B8C-83A1-F6EECF244321}">
                <p14:modId xmlns="" xmlns:p14="http://schemas.microsoft.com/office/powerpoint/2010/main" val="1589342948"/>
              </p:ext>
            </p:extLst>
          </p:nvPr>
        </p:nvGraphicFramePr>
        <p:xfrm>
          <a:off x="4500841" y="152491"/>
          <a:ext cx="3481110" cy="776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a:spLocks noGrp="1"/>
          </p:cNvSpPr>
          <p:nvPr>
            <p:ph idx="1"/>
          </p:nvPr>
        </p:nvSpPr>
        <p:spPr>
          <a:xfrm>
            <a:off x="1180329" y="2059535"/>
            <a:ext cx="9845151" cy="3802879"/>
          </a:xfrm>
        </p:spPr>
        <p:txBody>
          <a:bodyPr>
            <a:noAutofit/>
          </a:bodyPr>
          <a:lstStyle/>
          <a:p>
            <a:pPr lvl="0">
              <a:buFont typeface="Wingdings" pitchFamily="2" charset="2"/>
              <a:buChar char="v"/>
            </a:pPr>
            <a:r>
              <a:rPr lang="en-US" sz="2400" dirty="0" smtClean="0"/>
              <a:t>The main objective of our project is to avoid as many accidents as possible.</a:t>
            </a:r>
          </a:p>
          <a:p>
            <a:pPr lvl="0">
              <a:buFont typeface="Wingdings" pitchFamily="2" charset="2"/>
              <a:buChar char="v"/>
            </a:pPr>
            <a:r>
              <a:rPr lang="en-US" sz="2400" dirty="0" smtClean="0"/>
              <a:t>To save as many lives as possible.</a:t>
            </a:r>
          </a:p>
          <a:p>
            <a:pPr lvl="0">
              <a:buFont typeface="Wingdings" pitchFamily="2" charset="2"/>
              <a:buChar char="v"/>
            </a:pPr>
            <a:r>
              <a:rPr lang="en-US" sz="2400" dirty="0" smtClean="0"/>
              <a:t>All small number of accidents which includes trains and boats can be avoided.</a:t>
            </a:r>
          </a:p>
          <a:p>
            <a:pPr lvl="0">
              <a:buFont typeface="Wingdings" pitchFamily="2" charset="2"/>
              <a:buChar char="v"/>
            </a:pPr>
            <a:r>
              <a:rPr lang="en-US" sz="2400" dirty="0" smtClean="0"/>
              <a:t>To indicate the failure of the braking system.</a:t>
            </a:r>
          </a:p>
          <a:p>
            <a:pPr>
              <a:buFont typeface="Wingdings" pitchFamily="2" charset="2"/>
              <a:buChar char="v"/>
            </a:pPr>
            <a:r>
              <a:rPr lang="en-US" sz="2400" dirty="0" smtClean="0"/>
              <a:t>This mechanism involves a Brake wire which runs from the brake lever to the braking mechanism set-up of the vehicle. It is this wire that gets pulled when we apply brakes to stop our vehicle</a:t>
            </a:r>
          </a:p>
          <a:p>
            <a:pPr>
              <a:buNone/>
            </a:pPr>
            <a:endParaRPr lang="en-US" sz="2400" dirty="0"/>
          </a:p>
        </p:txBody>
      </p:sp>
      <p:sp>
        <p:nvSpPr>
          <p:cNvPr id="11" name="Oval 10"/>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Tree>
    <p:extLst>
      <p:ext uri="{BB962C8B-B14F-4D97-AF65-F5344CB8AC3E}">
        <p14:creationId xmlns="" xmlns:p14="http://schemas.microsoft.com/office/powerpoint/2010/main" val="127303395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 xmlns:p14="http://schemas.microsoft.com/office/powerpoint/2010/main" val="2869047788"/>
              </p:ext>
            </p:extLst>
          </p:nvPr>
        </p:nvGraphicFramePr>
        <p:xfrm>
          <a:off x="4500840" y="152491"/>
          <a:ext cx="3481110" cy="776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726599528"/>
              </p:ext>
            </p:extLst>
          </p:nvPr>
        </p:nvGraphicFramePr>
        <p:xfrm>
          <a:off x="1562686" y="1155245"/>
          <a:ext cx="9732844" cy="5541390"/>
        </p:xfrm>
        <a:graphic>
          <a:graphicData uri="http://schemas.openxmlformats.org/drawingml/2006/table">
            <a:tbl>
              <a:tblPr firstRow="1" bandRow="1">
                <a:tableStyleId>{5C22544A-7EE6-4342-B048-85BDC9FD1C3A}</a:tableStyleId>
              </a:tblPr>
              <a:tblGrid>
                <a:gridCol w="889160">
                  <a:extLst>
                    <a:ext uri="{9D8B030D-6E8A-4147-A177-3AD203B41FA5}">
                      <a16:colId xmlns="" xmlns:a16="http://schemas.microsoft.com/office/drawing/2014/main" val="20000"/>
                    </a:ext>
                  </a:extLst>
                </a:gridCol>
                <a:gridCol w="3128683">
                  <a:extLst>
                    <a:ext uri="{9D8B030D-6E8A-4147-A177-3AD203B41FA5}">
                      <a16:colId xmlns="" xmlns:a16="http://schemas.microsoft.com/office/drawing/2014/main" val="20001"/>
                    </a:ext>
                  </a:extLst>
                </a:gridCol>
                <a:gridCol w="2891118">
                  <a:extLst>
                    <a:ext uri="{9D8B030D-6E8A-4147-A177-3AD203B41FA5}">
                      <a16:colId xmlns="" xmlns:a16="http://schemas.microsoft.com/office/drawing/2014/main" val="20002"/>
                    </a:ext>
                  </a:extLst>
                </a:gridCol>
                <a:gridCol w="2823883">
                  <a:extLst>
                    <a:ext uri="{9D8B030D-6E8A-4147-A177-3AD203B41FA5}">
                      <a16:colId xmlns="" xmlns:a16="http://schemas.microsoft.com/office/drawing/2014/main" val="20003"/>
                    </a:ext>
                  </a:extLst>
                </a:gridCol>
              </a:tblGrid>
              <a:tr h="486230">
                <a:tc>
                  <a:txBody>
                    <a:bodyPr/>
                    <a:lstStyle/>
                    <a:p>
                      <a:pPr algn="ctr"/>
                      <a:r>
                        <a:rPr lang="en-US" sz="1600" dirty="0"/>
                        <a:t>Sl.No</a:t>
                      </a:r>
                    </a:p>
                  </a:txBody>
                  <a:tcPr anchor="ctr">
                    <a:solidFill>
                      <a:srgbClr val="00B050"/>
                    </a:solidFill>
                  </a:tcPr>
                </a:tc>
                <a:tc>
                  <a:txBody>
                    <a:bodyPr/>
                    <a:lstStyle/>
                    <a:p>
                      <a:pPr algn="ctr"/>
                      <a:r>
                        <a:rPr lang="en-US" sz="1600" dirty="0"/>
                        <a:t>Detail of the Papers</a:t>
                      </a:r>
                    </a:p>
                  </a:txBody>
                  <a:tcPr anchor="ctr">
                    <a:solidFill>
                      <a:srgbClr val="00B050"/>
                    </a:solidFill>
                  </a:tcPr>
                </a:tc>
                <a:tc>
                  <a:txBody>
                    <a:bodyPr/>
                    <a:lstStyle/>
                    <a:p>
                      <a:pPr algn="ctr"/>
                      <a:r>
                        <a:rPr lang="en-US" sz="1600" dirty="0"/>
                        <a:t>Methodology</a:t>
                      </a:r>
                    </a:p>
                  </a:txBody>
                  <a:tcPr anchor="ctr">
                    <a:solidFill>
                      <a:srgbClr val="00B050"/>
                    </a:solidFill>
                  </a:tcPr>
                </a:tc>
                <a:tc>
                  <a:txBody>
                    <a:bodyPr/>
                    <a:lstStyle/>
                    <a:p>
                      <a:pPr algn="ctr"/>
                      <a:r>
                        <a:rPr lang="en-US" sz="1600" dirty="0"/>
                        <a:t>Outcome</a:t>
                      </a:r>
                    </a:p>
                  </a:txBody>
                  <a:tcPr anchor="ctr">
                    <a:solidFill>
                      <a:srgbClr val="00B050"/>
                    </a:solidFill>
                  </a:tcPr>
                </a:tc>
                <a:extLst>
                  <a:ext uri="{0D108BD9-81ED-4DB2-BD59-A6C34878D82A}">
                    <a16:rowId xmlns="" xmlns:a16="http://schemas.microsoft.com/office/drawing/2014/main" val="10000"/>
                  </a:ext>
                </a:extLst>
              </a:tr>
              <a:tr h="988318">
                <a:tc>
                  <a:txBody>
                    <a:bodyPr/>
                    <a:lstStyle/>
                    <a:p>
                      <a:pPr algn="ctr"/>
                      <a:r>
                        <a:rPr lang="en-US" sz="1600" dirty="0"/>
                        <a:t>1.</a:t>
                      </a:r>
                    </a:p>
                  </a:txBody>
                  <a:tcPr anchor="ctr"/>
                </a:tc>
                <a:tc>
                  <a:txBody>
                    <a:bodyPr/>
                    <a:lstStyle/>
                    <a:p>
                      <a:pPr algn="ctr"/>
                      <a:r>
                        <a:rPr lang="en-US" sz="1600" dirty="0" smtClean="0"/>
                        <a:t>Brake</a:t>
                      </a:r>
                      <a:r>
                        <a:rPr lang="en-US" sz="1600" baseline="0" dirty="0" smtClean="0"/>
                        <a:t> failure indicator</a:t>
                      </a:r>
                      <a:r>
                        <a:rPr lang="en-US" sz="1600" dirty="0" smtClean="0"/>
                        <a:t> </a:t>
                      </a:r>
                      <a:r>
                        <a:rPr lang="en-US" sz="1600" dirty="0"/>
                        <a:t>– IJERT(Volume 7, Issue 10)</a:t>
                      </a:r>
                    </a:p>
                    <a:p>
                      <a:pPr algn="ctr"/>
                      <a:r>
                        <a:rPr lang="en-US" sz="1600" dirty="0"/>
                        <a:t>Paper ID-IJERTCONV7IS10069</a:t>
                      </a:r>
                    </a:p>
                  </a:txBody>
                  <a:tcPr anchor="ctr"/>
                </a:tc>
                <a:tc>
                  <a:txBody>
                    <a:bodyPr/>
                    <a:lstStyle/>
                    <a:p>
                      <a:pPr algn="ctr"/>
                      <a:r>
                        <a:rPr lang="en-US" sz="1600" dirty="0" smtClean="0"/>
                        <a:t>An</a:t>
                      </a:r>
                      <a:r>
                        <a:rPr lang="en-US" sz="1600" baseline="0" dirty="0" smtClean="0"/>
                        <a:t> 555 timer IC and BC557 PNP transistor </a:t>
                      </a:r>
                      <a:r>
                        <a:rPr lang="en-US" sz="1600" dirty="0" smtClean="0"/>
                        <a:t>is </a:t>
                      </a:r>
                      <a:r>
                        <a:rPr lang="en-US" sz="1600" dirty="0"/>
                        <a:t>used to build the circuit</a:t>
                      </a:r>
                    </a:p>
                  </a:txBody>
                  <a:tcPr anchor="ctr"/>
                </a:tc>
                <a:tc>
                  <a:txBody>
                    <a:bodyPr/>
                    <a:lstStyle/>
                    <a:p>
                      <a:pPr algn="ctr"/>
                      <a:r>
                        <a:rPr lang="en-US" sz="1600" dirty="0" smtClean="0"/>
                        <a:t>The</a:t>
                      </a:r>
                      <a:r>
                        <a:rPr lang="en-US" sz="1600" baseline="0" dirty="0" smtClean="0"/>
                        <a:t> transistor works on monitoring the brake wire and helps in deciding which led to glow.</a:t>
                      </a:r>
                      <a:endParaRPr lang="en-US" sz="1600" dirty="0"/>
                    </a:p>
                  </a:txBody>
                  <a:tcPr anchor="ctr"/>
                </a:tc>
                <a:extLst>
                  <a:ext uri="{0D108BD9-81ED-4DB2-BD59-A6C34878D82A}">
                    <a16:rowId xmlns="" xmlns:a16="http://schemas.microsoft.com/office/drawing/2014/main" val="10001"/>
                  </a:ext>
                </a:extLst>
              </a:tr>
              <a:tr h="2791572">
                <a:tc>
                  <a:txBody>
                    <a:bodyPr/>
                    <a:lstStyle/>
                    <a:p>
                      <a:pPr algn="ctr"/>
                      <a:r>
                        <a:rPr lang="en-US" sz="1600" dirty="0"/>
                        <a:t>2.</a:t>
                      </a:r>
                    </a:p>
                  </a:txBody>
                  <a:tcPr anchor="ctr"/>
                </a:tc>
                <a:tc>
                  <a:txBody>
                    <a:bodyPr/>
                    <a:lstStyle/>
                    <a:p>
                      <a:pPr algn="ctr"/>
                      <a:r>
                        <a:rPr lang="en-US" sz="1600" b="0" i="0" u="none" kern="1200" dirty="0" smtClean="0">
                          <a:solidFill>
                            <a:schemeClr val="dk1"/>
                          </a:solidFill>
                          <a:latin typeface="+mn-lt"/>
                          <a:ea typeface="+mn-ea"/>
                          <a:cs typeface="+mn-cs"/>
                        </a:rPr>
                        <a:t> </a:t>
                      </a:r>
                      <a:r>
                        <a:rPr lang="en-US" sz="1600" dirty="0" smtClean="0"/>
                        <a:t>International Journal of Innovative Technology and Exploring Engineering (IJITEE) ISSN: 2278-3075, Volume-9 Issue-2, December 2019 </a:t>
                      </a:r>
                      <a:endParaRPr lang="en-US" sz="1600" dirty="0"/>
                    </a:p>
                  </a:txBody>
                  <a:tcPr anchor="ctr"/>
                </a:tc>
                <a:tc>
                  <a:txBody>
                    <a:bodyPr/>
                    <a:lstStyle/>
                    <a:p>
                      <a:pPr algn="ctr"/>
                      <a:r>
                        <a:rPr lang="en-US" sz="1600" dirty="0" smtClean="0"/>
                        <a:t>The main components of EBS are the NE555 timer and the BC557 transistor followed by braking mechanism to wheel.</a:t>
                      </a:r>
                    </a:p>
                  </a:txBody>
                  <a:tcPr anchor="ctr"/>
                </a:tc>
                <a:tc>
                  <a:txBody>
                    <a:bodyPr/>
                    <a:lstStyle/>
                    <a:p>
                      <a:pPr algn="ctr"/>
                      <a:r>
                        <a:rPr lang="en-US" sz="1600" dirty="0" smtClean="0"/>
                        <a:t>When the brake wire is damaged the transistor will be in off condition,then the green led will be turned off.which in turn activates the red led and the buzzer will be connected to the ground.the timer used will be in astable condition.this gives the blinking of led or the beep sound.</a:t>
                      </a:r>
                    </a:p>
                    <a:p>
                      <a:pPr algn="ctr"/>
                      <a:endParaRPr lang="en-US" sz="1600" dirty="0"/>
                    </a:p>
                  </a:txBody>
                  <a:tcPr anchor="ctr"/>
                </a:tc>
                <a:extLst>
                  <a:ext uri="{0D108BD9-81ED-4DB2-BD59-A6C34878D82A}">
                    <a16:rowId xmlns="" xmlns:a16="http://schemas.microsoft.com/office/drawing/2014/main" val="10002"/>
                  </a:ext>
                </a:extLst>
              </a:tr>
              <a:tr h="1196788">
                <a:tc>
                  <a:txBody>
                    <a:bodyPr/>
                    <a:lstStyle/>
                    <a:p>
                      <a:pPr algn="ctr"/>
                      <a:r>
                        <a:rPr lang="en-US" sz="1600" dirty="0"/>
                        <a:t>3.</a:t>
                      </a:r>
                    </a:p>
                  </a:txBody>
                  <a:tcPr anchor="ctr"/>
                </a:tc>
                <a:tc>
                  <a:txBody>
                    <a:bodyPr/>
                    <a:lstStyle/>
                    <a:p>
                      <a:pPr>
                        <a:buFont typeface="Wingdings" pitchFamily="2" charset="2"/>
                        <a:buNone/>
                      </a:pPr>
                      <a:r>
                        <a:rPr lang="en-US" sz="1600" dirty="0" smtClean="0">
                          <a:solidFill>
                            <a:schemeClr val="dk1"/>
                          </a:solidFill>
                        </a:rPr>
                        <a:t>IEEE Transaction on industrial Electronics ( Volume: 62, Issue: 10, Oct. 2015)</a:t>
                      </a:r>
                      <a:endParaRPr lang="en-US" sz="1600" dirty="0" smtClean="0"/>
                    </a:p>
                  </a:txBody>
                  <a:tcPr anchor="ctr"/>
                </a:tc>
                <a:tc>
                  <a:txBody>
                    <a:bodyPr/>
                    <a:lstStyle/>
                    <a:p>
                      <a:pPr algn="ctr"/>
                      <a:r>
                        <a:rPr lang="en-US" sz="1600" dirty="0" smtClean="0"/>
                        <a:t>An</a:t>
                      </a:r>
                      <a:r>
                        <a:rPr lang="en-US" sz="1600" baseline="0" dirty="0" smtClean="0"/>
                        <a:t> 555 timer IC and BC557 PNP transistor </a:t>
                      </a:r>
                      <a:r>
                        <a:rPr lang="en-US" sz="1600" dirty="0" smtClean="0"/>
                        <a:t>is used to build the circuit</a:t>
                      </a:r>
                      <a:endParaRPr lang="en-US" sz="1600" dirty="0"/>
                    </a:p>
                  </a:txBody>
                  <a:tcPr anchor="ctr"/>
                </a:tc>
                <a:tc>
                  <a:txBody>
                    <a:bodyPr/>
                    <a:lstStyle/>
                    <a:p>
                      <a:pPr algn="ctr"/>
                      <a:r>
                        <a:rPr lang="en-US" sz="1600" dirty="0" smtClean="0"/>
                        <a:t>The</a:t>
                      </a:r>
                      <a:r>
                        <a:rPr lang="en-US" sz="1600" baseline="0" dirty="0" smtClean="0"/>
                        <a:t> transistor works on monitoring the brake wire and helps in deciding which led to glow.</a:t>
                      </a:r>
                      <a:endParaRPr lang="en-US" sz="1600" dirty="0"/>
                    </a:p>
                  </a:txBody>
                  <a:tcPr anchor="ctr"/>
                </a:tc>
                <a:extLst>
                  <a:ext uri="{0D108BD9-81ED-4DB2-BD59-A6C34878D82A}">
                    <a16:rowId xmlns="" xmlns:a16="http://schemas.microsoft.com/office/drawing/2014/main" val="10003"/>
                  </a:ext>
                </a:extLst>
              </a:tr>
            </a:tbl>
          </a:graphicData>
        </a:graphic>
      </p:graphicFrame>
      <p:sp>
        <p:nvSpPr>
          <p:cNvPr id="10" name="Rectangle 9"/>
          <p:cNvSpPr/>
          <p:nvPr/>
        </p:nvSpPr>
        <p:spPr>
          <a:xfrm>
            <a:off x="5847921" y="929544"/>
            <a:ext cx="786947" cy="307777"/>
          </a:xfrm>
          <a:prstGeom prst="rect">
            <a:avLst/>
          </a:prstGeom>
          <a:solidFill>
            <a:srgbClr val="FF6699"/>
          </a:solidFill>
        </p:spPr>
        <p:txBody>
          <a:bodyPr wrap="none">
            <a:spAutoFit/>
          </a:bodyPr>
          <a:lstStyle/>
          <a:p>
            <a:r>
              <a:rPr lang="en-US" sz="1400" b="1" dirty="0">
                <a:solidFill>
                  <a:schemeClr val="bg1"/>
                </a:solidFill>
              </a:rPr>
              <a:t>Table.1 </a:t>
            </a:r>
          </a:p>
        </p:txBody>
      </p:sp>
      <p:sp>
        <p:nvSpPr>
          <p:cNvPr id="11" name="Oval 10"/>
          <p:cNvSpPr/>
          <p:nvPr/>
        </p:nvSpPr>
        <p:spPr>
          <a:xfrm>
            <a:off x="11256718" y="6316804"/>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pic>
        <p:nvPicPr>
          <p:cNvPr id="8" name="Picture 2" descr="New Horizon College of Engineering - Official - Home | Facebook"/>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141098" y="35328"/>
            <a:ext cx="663083" cy="663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2348745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3055494482"/>
              </p:ext>
            </p:extLst>
          </p:nvPr>
        </p:nvGraphicFramePr>
        <p:xfrm>
          <a:off x="4318091" y="280334"/>
          <a:ext cx="333196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981568" y="1066642"/>
            <a:ext cx="10995279" cy="1754326"/>
          </a:xfrm>
          <a:prstGeom prst="rect">
            <a:avLst/>
          </a:prstGeom>
        </p:spPr>
        <p:txBody>
          <a:bodyPr wrap="square">
            <a:spAutoFit/>
          </a:bodyPr>
          <a:lstStyle/>
          <a:p>
            <a:r>
              <a:rPr lang="en-US" sz="1800" dirty="0" smtClean="0"/>
              <a:t>Though the world is getting modernized, we have to face so many problems. One of such problems is accidents. One of the thing that everyone tried to avoid is while traveling is accidents, and sometimes it is inevitable. Now- a-days we can see accidents in every nook and corner of the world. It results in the death of thousands of lives. With the population ever climbing there are more vehicles than ever on road , which means there is a higher livelihood of the brakes giving out.</a:t>
            </a:r>
            <a:endParaRPr lang="en-GB" sz="1800" dirty="0" smtClean="0">
              <a:latin typeface="Perpetua" panose="02020502060401020303" pitchFamily="18" charset="0"/>
            </a:endParaRPr>
          </a:p>
          <a:p>
            <a:endParaRPr lang="en-US" sz="1800" dirty="0">
              <a:latin typeface="Perpetua" panose="02020502060401020303" pitchFamily="18" charset="0"/>
            </a:endParaRPr>
          </a:p>
        </p:txBody>
      </p:sp>
      <p:sp>
        <p:nvSpPr>
          <p:cNvPr id="8" name="Oval 7"/>
          <p:cNvSpPr/>
          <p:nvPr/>
        </p:nvSpPr>
        <p:spPr>
          <a:xfrm>
            <a:off x="11406970" y="6332420"/>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pic>
        <p:nvPicPr>
          <p:cNvPr id="10" name="Picture 2" descr="New Horizon College of Engineering - Official - Home | Facebook"/>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5" name="Group 14"/>
          <p:cNvGrpSpPr/>
          <p:nvPr/>
        </p:nvGrpSpPr>
        <p:grpSpPr>
          <a:xfrm>
            <a:off x="4515380" y="3094138"/>
            <a:ext cx="2859422" cy="444600"/>
            <a:chOff x="0" y="8532"/>
            <a:chExt cx="3331960" cy="444600"/>
          </a:xfrm>
        </p:grpSpPr>
        <p:sp>
          <p:nvSpPr>
            <p:cNvPr id="16" name="Rounded Rectangle 1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t>Methodology</a:t>
              </a:r>
              <a:endParaRPr lang="en-US" sz="1900" kern="1200" dirty="0"/>
            </a:p>
          </p:txBody>
        </p:sp>
      </p:grpSp>
      <p:sp>
        <p:nvSpPr>
          <p:cNvPr id="18" name="Rectangle 17"/>
          <p:cNvSpPr/>
          <p:nvPr/>
        </p:nvSpPr>
        <p:spPr>
          <a:xfrm>
            <a:off x="1735927" y="3819685"/>
            <a:ext cx="5687933" cy="2031325"/>
          </a:xfrm>
          <a:prstGeom prst="rect">
            <a:avLst/>
          </a:prstGeom>
        </p:spPr>
        <p:txBody>
          <a:bodyPr wrap="square">
            <a:spAutoFit/>
          </a:bodyPr>
          <a:lstStyle/>
          <a:p>
            <a:pPr marL="285750" indent="-285750">
              <a:buFont typeface="Wingdings" pitchFamily="2" charset="2"/>
              <a:buChar char="v"/>
            </a:pPr>
            <a:endParaRPr lang="en-GB" sz="1800" dirty="0"/>
          </a:p>
          <a:p>
            <a:pPr marL="285750" indent="-285750">
              <a:buFont typeface="Wingdings" pitchFamily="2" charset="2"/>
              <a:buChar char="v"/>
            </a:pPr>
            <a:r>
              <a:rPr lang="en-GB" sz="1800" dirty="0"/>
              <a:t> We have </a:t>
            </a:r>
            <a:r>
              <a:rPr lang="en-GB" sz="1800" dirty="0" smtClean="0"/>
              <a:t>used two main components i.e. 555timer </a:t>
            </a:r>
            <a:r>
              <a:rPr lang="en-GB" sz="1800" dirty="0" smtClean="0"/>
              <a:t>and BC557 </a:t>
            </a:r>
            <a:r>
              <a:rPr lang="en-GB" sz="1800" dirty="0" smtClean="0"/>
              <a:t>pnp transistor.</a:t>
            </a:r>
            <a:endParaRPr lang="en-US" sz="1800" dirty="0"/>
          </a:p>
          <a:p>
            <a:pPr marL="285750" indent="-285750">
              <a:buFont typeface="Wingdings" pitchFamily="2" charset="2"/>
              <a:buChar char="v"/>
            </a:pPr>
            <a:r>
              <a:rPr lang="en-GB" sz="1800" dirty="0"/>
              <a:t> We have </a:t>
            </a:r>
            <a:r>
              <a:rPr lang="en-GB" sz="1800" dirty="0" smtClean="0"/>
              <a:t>used two led's, red and green to indicate whether the brake is working or not.</a:t>
            </a:r>
            <a:endParaRPr lang="en-US" sz="1800" dirty="0"/>
          </a:p>
          <a:p>
            <a:pPr marL="285750" indent="-285750">
              <a:buFont typeface="Wingdings" pitchFamily="2" charset="2"/>
              <a:buChar char="v"/>
            </a:pPr>
            <a:r>
              <a:rPr lang="en-GB" sz="1800" dirty="0"/>
              <a:t> We </a:t>
            </a:r>
            <a:r>
              <a:rPr lang="en-GB" sz="1800" dirty="0" smtClean="0"/>
              <a:t>used a buzzer, in fact when the brake is failed there will be both audio and visual indication. </a:t>
            </a:r>
            <a:endParaRPr lang="en-US" sz="1800" dirty="0"/>
          </a:p>
        </p:txBody>
      </p:sp>
    </p:spTree>
    <p:extLst>
      <p:ext uri="{BB962C8B-B14F-4D97-AF65-F5344CB8AC3E}">
        <p14:creationId xmlns="" xmlns:p14="http://schemas.microsoft.com/office/powerpoint/2010/main" val="32301702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Group 4"/>
          <p:cNvGrpSpPr/>
          <p:nvPr/>
        </p:nvGrpSpPr>
        <p:grpSpPr>
          <a:xfrm>
            <a:off x="4656093" y="274129"/>
            <a:ext cx="2859422" cy="444600"/>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a:t>Block Diagram</a:t>
              </a:r>
              <a:endParaRPr lang="en-US" sz="1900" kern="1200" dirty="0"/>
            </a:p>
          </p:txBody>
        </p:sp>
      </p:grpSp>
      <p:sp>
        <p:nvSpPr>
          <p:cNvPr id="8" name="Oval 7"/>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5</a:t>
            </a:r>
          </a:p>
        </p:txBody>
      </p:sp>
      <p:sp>
        <p:nvSpPr>
          <p:cNvPr id="14" name="Oval 13"/>
          <p:cNvSpPr/>
          <p:nvPr/>
        </p:nvSpPr>
        <p:spPr>
          <a:xfrm>
            <a:off x="3227294" y="2097741"/>
            <a:ext cx="2864224" cy="118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Brake </a:t>
            </a:r>
            <a:r>
              <a:rPr lang="en-IN" dirty="0" smtClean="0"/>
              <a:t>wire</a:t>
            </a:r>
            <a:endParaRPr lang="en-US" dirty="0"/>
          </a:p>
        </p:txBody>
      </p:sp>
      <p:sp>
        <p:nvSpPr>
          <p:cNvPr id="15" name="Rectangle 14"/>
          <p:cNvSpPr/>
          <p:nvPr/>
        </p:nvSpPr>
        <p:spPr>
          <a:xfrm>
            <a:off x="2043953" y="4168588"/>
            <a:ext cx="1573306" cy="1317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Battery </a:t>
            </a:r>
            <a:endParaRPr lang="en-US" dirty="0"/>
          </a:p>
        </p:txBody>
      </p:sp>
      <p:sp>
        <p:nvSpPr>
          <p:cNvPr id="16" name="Rectangle 15"/>
          <p:cNvSpPr/>
          <p:nvPr/>
        </p:nvSpPr>
        <p:spPr>
          <a:xfrm>
            <a:off x="6858000" y="2178424"/>
            <a:ext cx="1237129" cy="1855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555 timer</a:t>
            </a:r>
            <a:endParaRPr lang="en-US" dirty="0"/>
          </a:p>
        </p:txBody>
      </p:sp>
      <p:sp>
        <p:nvSpPr>
          <p:cNvPr id="18" name="Flowchart: Connector 17"/>
          <p:cNvSpPr/>
          <p:nvPr/>
        </p:nvSpPr>
        <p:spPr>
          <a:xfrm>
            <a:off x="8538883" y="2245660"/>
            <a:ext cx="1492623" cy="12505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Green light</a:t>
            </a:r>
            <a:endParaRPr lang="en-US" dirty="0"/>
          </a:p>
        </p:txBody>
      </p:sp>
      <p:sp>
        <p:nvSpPr>
          <p:cNvPr id="19" name="Flowchart: Connector 18"/>
          <p:cNvSpPr/>
          <p:nvPr/>
        </p:nvSpPr>
        <p:spPr>
          <a:xfrm>
            <a:off x="8888505" y="4195482"/>
            <a:ext cx="1264023" cy="16270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Red light and buzzer</a:t>
            </a:r>
            <a:endParaRPr lang="en-US" dirty="0"/>
          </a:p>
        </p:txBody>
      </p:sp>
      <p:sp>
        <p:nvSpPr>
          <p:cNvPr id="20" name="Rounded Rectangle 19"/>
          <p:cNvSpPr/>
          <p:nvPr/>
        </p:nvSpPr>
        <p:spPr>
          <a:xfrm>
            <a:off x="10448365" y="2501153"/>
            <a:ext cx="1425388" cy="1801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BC557 Transistor</a:t>
            </a:r>
            <a:endParaRPr lang="en-US" dirty="0"/>
          </a:p>
        </p:txBody>
      </p:sp>
      <p:cxnSp>
        <p:nvCxnSpPr>
          <p:cNvPr id="28" name="Straight Connector 27"/>
          <p:cNvCxnSpPr>
            <a:stCxn id="14" idx="4"/>
          </p:cNvCxnSpPr>
          <p:nvPr/>
        </p:nvCxnSpPr>
        <p:spPr>
          <a:xfrm rot="5400000">
            <a:off x="3089462" y="4830856"/>
            <a:ext cx="3119718" cy="20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666129" y="6333565"/>
            <a:ext cx="6441142" cy="53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10172699" y="5331760"/>
            <a:ext cx="1949826" cy="26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684494" y="4800600"/>
            <a:ext cx="3926541" cy="13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7221071" y="4450977"/>
            <a:ext cx="69924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0"/>
          </p:cNvCxnSpPr>
          <p:nvPr/>
        </p:nvCxnSpPr>
        <p:spPr>
          <a:xfrm rot="5400000" flipH="1" flipV="1">
            <a:off x="4434169" y="1865778"/>
            <a:ext cx="457200" cy="6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666129" y="1640541"/>
            <a:ext cx="5607424" cy="40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8774207" y="3166782"/>
            <a:ext cx="2958353" cy="40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flipV="1">
            <a:off x="10112188" y="4652682"/>
            <a:ext cx="147918" cy="26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8" idx="2"/>
          </p:cNvCxnSpPr>
          <p:nvPr/>
        </p:nvCxnSpPr>
        <p:spPr>
          <a:xfrm flipV="1">
            <a:off x="8108576" y="2870948"/>
            <a:ext cx="430307" cy="20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flipV="1">
            <a:off x="10044954" y="2716305"/>
            <a:ext cx="389965" cy="134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108576" y="3550024"/>
            <a:ext cx="1129553" cy="2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8875060" y="3913096"/>
            <a:ext cx="685800" cy="13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79036627"/>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Group 4"/>
          <p:cNvGrpSpPr/>
          <p:nvPr/>
        </p:nvGrpSpPr>
        <p:grpSpPr>
          <a:xfrm>
            <a:off x="1828800" y="274129"/>
            <a:ext cx="8474299" cy="444600"/>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dirty="0"/>
                <a:t>Technical Specification / Design/ Mathematical analysis Etc.</a:t>
              </a:r>
              <a:endParaRPr lang="en-US" sz="1900" kern="1200" dirty="0"/>
            </a:p>
          </p:txBody>
        </p:sp>
      </p:grpSp>
      <p:sp>
        <p:nvSpPr>
          <p:cNvPr id="8" name="Oval 7"/>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6</a:t>
            </a:r>
          </a:p>
        </p:txBody>
      </p:sp>
      <p:pic>
        <p:nvPicPr>
          <p:cNvPr id="9" name="Picture 8" descr="screenshot.png"/>
          <p:cNvPicPr>
            <a:picLocks noChangeAspect="1"/>
          </p:cNvPicPr>
          <p:nvPr/>
        </p:nvPicPr>
        <p:blipFill>
          <a:blip r:embed="rId3"/>
          <a:srcRect l="18493" t="16926" r="18709" b="17417"/>
          <a:stretch>
            <a:fillRect/>
          </a:stretch>
        </p:blipFill>
        <p:spPr>
          <a:xfrm>
            <a:off x="1210235" y="1131258"/>
            <a:ext cx="9439836" cy="5463135"/>
          </a:xfrm>
          <a:prstGeom prst="rect">
            <a:avLst/>
          </a:prstGeom>
        </p:spPr>
      </p:pic>
      <p:sp>
        <p:nvSpPr>
          <p:cNvPr id="10" name="Rectangle 9"/>
          <p:cNvSpPr/>
          <p:nvPr/>
        </p:nvSpPr>
        <p:spPr>
          <a:xfrm>
            <a:off x="793376" y="2326341"/>
            <a:ext cx="1129553" cy="4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Battery </a:t>
            </a:r>
            <a:endParaRPr lang="en-US" dirty="0"/>
          </a:p>
        </p:txBody>
      </p:sp>
      <p:sp>
        <p:nvSpPr>
          <p:cNvPr id="11" name="Rectangle 10"/>
          <p:cNvSpPr/>
          <p:nvPr/>
        </p:nvSpPr>
        <p:spPr>
          <a:xfrm>
            <a:off x="8337176" y="1196788"/>
            <a:ext cx="968189" cy="60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Brake wire</a:t>
            </a:r>
            <a:endParaRPr lang="en-US" dirty="0"/>
          </a:p>
        </p:txBody>
      </p:sp>
      <p:sp>
        <p:nvSpPr>
          <p:cNvPr id="12" name="Rectangle 11"/>
          <p:cNvSpPr/>
          <p:nvPr/>
        </p:nvSpPr>
        <p:spPr>
          <a:xfrm>
            <a:off x="8498541" y="4908176"/>
            <a:ext cx="1237130" cy="376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Red led</a:t>
            </a:r>
            <a:endParaRPr lang="en-US" dirty="0"/>
          </a:p>
        </p:txBody>
      </p:sp>
      <p:sp>
        <p:nvSpPr>
          <p:cNvPr id="13" name="Rectangle 12"/>
          <p:cNvSpPr/>
          <p:nvPr/>
        </p:nvSpPr>
        <p:spPr>
          <a:xfrm>
            <a:off x="8471647" y="3200400"/>
            <a:ext cx="887506"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Green led</a:t>
            </a:r>
            <a:endParaRPr lang="en-US" dirty="0"/>
          </a:p>
        </p:txBody>
      </p:sp>
      <p:sp>
        <p:nvSpPr>
          <p:cNvPr id="14" name="Rectangle 13"/>
          <p:cNvSpPr/>
          <p:nvPr/>
        </p:nvSpPr>
        <p:spPr>
          <a:xfrm>
            <a:off x="10313894" y="3106271"/>
            <a:ext cx="1264024" cy="59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Buzzer </a:t>
            </a:r>
            <a:endParaRPr lang="en-US" dirty="0"/>
          </a:p>
        </p:txBody>
      </p:sp>
      <p:sp>
        <p:nvSpPr>
          <p:cNvPr id="15" name="Rectangle 14"/>
          <p:cNvSpPr/>
          <p:nvPr/>
        </p:nvSpPr>
        <p:spPr>
          <a:xfrm>
            <a:off x="10394575" y="4383741"/>
            <a:ext cx="1559859" cy="847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BC557 PNP transistor</a:t>
            </a:r>
            <a:endParaRPr lang="en-US" dirty="0"/>
          </a:p>
        </p:txBody>
      </p:sp>
      <p:sp>
        <p:nvSpPr>
          <p:cNvPr id="16" name="Rectangle 15"/>
          <p:cNvSpPr/>
          <p:nvPr/>
        </p:nvSpPr>
        <p:spPr>
          <a:xfrm>
            <a:off x="2259106" y="4504764"/>
            <a:ext cx="2003612" cy="5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555 timer IC</a:t>
            </a:r>
            <a:endParaRPr lang="en-US" dirty="0"/>
          </a:p>
        </p:txBody>
      </p:sp>
      <p:cxnSp>
        <p:nvCxnSpPr>
          <p:cNvPr id="18" name="Straight Arrow Connector 17"/>
          <p:cNvCxnSpPr/>
          <p:nvPr/>
        </p:nvCxnSpPr>
        <p:spPr>
          <a:xfrm rot="5400000">
            <a:off x="1304366" y="2998694"/>
            <a:ext cx="416859" cy="134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p:cNvCxnSpPr>
          <p:nvPr/>
        </p:nvCxnSpPr>
        <p:spPr>
          <a:xfrm>
            <a:off x="4262718" y="4773705"/>
            <a:ext cx="10892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7974106" y="1627094"/>
            <a:ext cx="376518" cy="53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1"/>
          </p:cNvCxnSpPr>
          <p:nvPr/>
        </p:nvCxnSpPr>
        <p:spPr>
          <a:xfrm rot="10800000">
            <a:off x="9829800" y="3402106"/>
            <a:ext cx="4840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9843247" y="4572000"/>
            <a:ext cx="510988" cy="8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10031106"/>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47754" y="274129"/>
            <a:ext cx="4603817" cy="444600"/>
            <a:chOff x="0" y="8532"/>
            <a:chExt cx="3331960" cy="444600"/>
          </a:xfrm>
        </p:grpSpPr>
        <p:sp>
          <p:nvSpPr>
            <p:cNvPr id="9" name="Rounded Rectangle 8"/>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dirty="0"/>
                <a:t>Results and Discussions</a:t>
              </a:r>
              <a:endParaRPr lang="en-US" sz="1900" kern="1200" dirty="0"/>
            </a:p>
          </p:txBody>
        </p:sp>
      </p:grpSp>
      <p:pic>
        <p:nvPicPr>
          <p:cNvPr id="11" name="Picture 2" descr="New Horizon College of Engineering - Official - Home | Fac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Oval 11"/>
          <p:cNvSpPr/>
          <p:nvPr/>
        </p:nvSpPr>
        <p:spPr>
          <a:xfrm>
            <a:off x="11353598" y="6309992"/>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7</a:t>
            </a:r>
          </a:p>
        </p:txBody>
      </p:sp>
      <p:pic>
        <p:nvPicPr>
          <p:cNvPr id="14" name="VID-20210124-WA0001[1].mp4">
            <a:hlinkClick r:id="" action="ppaction://media"/>
          </p:cNvPr>
          <p:cNvPicPr>
            <a:picLocks noGrp="1" noRot="1" noChangeAspect="1"/>
          </p:cNvPicPr>
          <p:nvPr>
            <p:ph idx="1"/>
            <a:videoFile r:link="rId1"/>
          </p:nvPr>
        </p:nvPicPr>
        <p:blipFill>
          <a:blip r:embed="rId4"/>
          <a:stretch>
            <a:fillRect/>
          </a:stretch>
        </p:blipFill>
        <p:spPr>
          <a:xfrm>
            <a:off x="1092726" y="1196788"/>
            <a:ext cx="9759050" cy="5367478"/>
          </a:xfrm>
          <a:prstGeom prst="rect">
            <a:avLst/>
          </a:prstGeom>
        </p:spPr>
      </p:pic>
    </p:spTree>
    <p:extLst>
      <p:ext uri="{BB962C8B-B14F-4D97-AF65-F5344CB8AC3E}">
        <p14:creationId xmlns="" xmlns:p14="http://schemas.microsoft.com/office/powerpoint/2010/main" val="32949991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video>
              <p:cMediaNode>
                <p:cTn id="7" fill="hold" display="0">
                  <p:stCondLst>
                    <p:cond delay="indefinite"/>
                  </p:stCondLst>
                  <p:endCondLst>
                    <p:cond evt="onNext" delay="0">
                      <p:tgtEl>
                        <p:sldTgt/>
                      </p:tgtEl>
                    </p:cond>
                    <p:cond evt="onPrev" delay="0">
                      <p:tgtEl>
                        <p:sldTgt/>
                      </p:tgtEl>
                    </p:cond>
                  </p:endCondLst>
                </p:cTn>
                <p:tgtEl>
                  <p:spTgt spid="1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ew Horizon College of Engineering - Official - Home | Facebook"/>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75732" y="55646"/>
            <a:ext cx="663083" cy="663083"/>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Group 4"/>
          <p:cNvGrpSpPr/>
          <p:nvPr/>
        </p:nvGrpSpPr>
        <p:grpSpPr>
          <a:xfrm>
            <a:off x="3947754" y="274129"/>
            <a:ext cx="4603817" cy="444600"/>
            <a:chOff x="0" y="8532"/>
            <a:chExt cx="3331960" cy="444600"/>
          </a:xfrm>
        </p:grpSpPr>
        <p:sp>
          <p:nvSpPr>
            <p:cNvPr id="6" name="Rounded Rectangle 5"/>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dirty="0"/>
                <a:t>Conclusion</a:t>
              </a:r>
              <a:endParaRPr lang="en-US" sz="1900" kern="1200" dirty="0"/>
            </a:p>
          </p:txBody>
        </p:sp>
      </p:grpSp>
      <p:grpSp>
        <p:nvGrpSpPr>
          <p:cNvPr id="8" name="Group 7"/>
          <p:cNvGrpSpPr/>
          <p:nvPr/>
        </p:nvGrpSpPr>
        <p:grpSpPr>
          <a:xfrm>
            <a:off x="3993713" y="2187828"/>
            <a:ext cx="4603817" cy="444600"/>
            <a:chOff x="0" y="8532"/>
            <a:chExt cx="3331960" cy="444600"/>
          </a:xfrm>
        </p:grpSpPr>
        <p:sp>
          <p:nvSpPr>
            <p:cNvPr id="9" name="Rounded Rectangle 8"/>
            <p:cNvSpPr/>
            <p:nvPr/>
          </p:nvSpPr>
          <p:spPr>
            <a:xfrm>
              <a:off x="0" y="8532"/>
              <a:ext cx="3331960"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1704" y="30236"/>
              <a:ext cx="3288552"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dirty="0"/>
                <a:t>Future Scope</a:t>
              </a:r>
              <a:endParaRPr lang="en-US" sz="1900" kern="1200" dirty="0"/>
            </a:p>
          </p:txBody>
        </p:sp>
      </p:grpSp>
      <p:sp>
        <p:nvSpPr>
          <p:cNvPr id="11" name="Oval 10"/>
          <p:cNvSpPr/>
          <p:nvPr/>
        </p:nvSpPr>
        <p:spPr>
          <a:xfrm>
            <a:off x="11321401" y="6318623"/>
            <a:ext cx="431845" cy="404671"/>
          </a:xfrm>
          <a:prstGeom prst="ellipse">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8</a:t>
            </a:r>
          </a:p>
        </p:txBody>
      </p:sp>
      <p:sp>
        <p:nvSpPr>
          <p:cNvPr id="2" name="TextBox 1"/>
          <p:cNvSpPr txBox="1"/>
          <p:nvPr/>
        </p:nvSpPr>
        <p:spPr>
          <a:xfrm>
            <a:off x="1987062" y="1166758"/>
            <a:ext cx="9766184" cy="1938992"/>
          </a:xfrm>
          <a:prstGeom prst="rect">
            <a:avLst/>
          </a:prstGeom>
          <a:noFill/>
        </p:spPr>
        <p:txBody>
          <a:bodyPr wrap="square" rtlCol="0">
            <a:spAutoFit/>
          </a:bodyPr>
          <a:lstStyle/>
          <a:p>
            <a:r>
              <a:rPr lang="en-US" dirty="0" smtClean="0"/>
              <a:t>Brake failure indicator is a early warning system. It constantly monitors the condition of the brake and give audio visual indication.</a:t>
            </a:r>
          </a:p>
          <a:p>
            <a:endParaRPr lang="en-US" dirty="0"/>
          </a:p>
          <a:p>
            <a:r>
              <a:rPr lang="en-US" dirty="0"/>
              <a:t> </a:t>
            </a:r>
          </a:p>
          <a:p>
            <a:r>
              <a:rPr lang="en-US" dirty="0"/>
              <a:t/>
            </a:r>
            <a:br>
              <a:rPr lang="en-US" dirty="0"/>
            </a:br>
            <a:endParaRPr lang="en-US" dirty="0"/>
          </a:p>
        </p:txBody>
      </p:sp>
      <p:sp>
        <p:nvSpPr>
          <p:cNvPr id="3" name="TextBox 2"/>
          <p:cNvSpPr txBox="1"/>
          <p:nvPr/>
        </p:nvSpPr>
        <p:spPr>
          <a:xfrm>
            <a:off x="2067744" y="2764572"/>
            <a:ext cx="9083615" cy="5632311"/>
          </a:xfrm>
          <a:prstGeom prst="rect">
            <a:avLst/>
          </a:prstGeom>
          <a:noFill/>
        </p:spPr>
        <p:txBody>
          <a:bodyPr wrap="square" rtlCol="0">
            <a:spAutoFit/>
          </a:bodyPr>
          <a:lstStyle/>
          <a:p>
            <a:r>
              <a:rPr lang="en-US" dirty="0" smtClean="0"/>
              <a:t>For avoiding accidents due to brake failure, this circuit is designed, There is certain time factors which is used by the brake for it to stop when the brake is applied One can understand the brake malfunction if they re able to formulate the time and space needed by the brakes The maintenance of brake is very important and a lot of people take it for granted due to which the accidents occur.</a:t>
            </a:r>
          </a:p>
          <a:p>
            <a:endParaRPr lang="en-US" dirty="0" smtClean="0"/>
          </a:p>
          <a:p>
            <a:r>
              <a:rPr lang="en-US" dirty="0" smtClean="0"/>
              <a:t>This equipment is very useful as it has easy application since it is automatic and runs immediately causing and alarm. This indicates brake failure and the driver will ought to control the vehicle as soon as possible by avoiding more accidents.</a:t>
            </a:r>
          </a:p>
          <a:p>
            <a:endParaRPr lang="en-US" dirty="0" smtClean="0"/>
          </a:p>
          <a:p>
            <a:r>
              <a:rPr lang="en-US" dirty="0" smtClean="0"/>
              <a:t> Many lives at risks can be saved using this equipment and hence will have a brighter scope in future with more advanced technologies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 xmlns:p14="http://schemas.microsoft.com/office/powerpoint/2010/main" val="157274042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Custom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62222"/>
      </a:hlink>
      <a:folHlink>
        <a:srgbClr val="44B9E8"/>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11662</TotalTime>
  <Words>749</Words>
  <Application>Microsoft Office PowerPoint</Application>
  <PresentationFormat>Custom</PresentationFormat>
  <Paragraphs>107</Paragraphs>
  <Slides>11</Slides>
  <Notes>3</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Badge</vt:lpstr>
      <vt:lpstr>Slide 1</vt:lpstr>
      <vt:lpstr>Overview</vt:lpstr>
      <vt:lpstr>Slide 3</vt:lpstr>
      <vt:lpstr>Slide 4</vt:lpstr>
      <vt:lpstr>Slide 5</vt:lpstr>
      <vt:lpstr>Slide 6</vt:lpstr>
      <vt:lpstr>Slide 7</vt:lpstr>
      <vt:lpstr>Slide 8</vt:lpstr>
      <vt:lpstr>Slide 9</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gnggu</dc:creator>
  <cp:lastModifiedBy>CHAITHANYA</cp:lastModifiedBy>
  <cp:revision>783</cp:revision>
  <cp:lastPrinted>2016-07-22T04:45:57Z</cp:lastPrinted>
  <dcterms:created xsi:type="dcterms:W3CDTF">2011-01-10T21:24:44Z</dcterms:created>
  <dcterms:modified xsi:type="dcterms:W3CDTF">2021-01-24T13:31:16Z</dcterms:modified>
</cp:coreProperties>
</file>