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406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6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088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SURVEI TREND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Athalla</a:t>
            </a:r>
            <a:r>
              <a:rPr lang="en-US" dirty="0"/>
              <a:t> </a:t>
            </a:r>
            <a:r>
              <a:rPr lang="en-US" dirty="0" err="1"/>
              <a:t>Abhiyoga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7/13/2024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MySQL, PostgreSQL, and Microsoft SQL server is the most database used at the moment </a:t>
            </a:r>
          </a:p>
          <a:p>
            <a:r>
              <a:rPr lang="en-US" dirty="0"/>
              <a:t>The demand on MySQL as database is decrease in next year </a:t>
            </a:r>
          </a:p>
          <a:p>
            <a:r>
              <a:rPr lang="en-US" dirty="0"/>
              <a:t>PostgreSQL, MongoDB, and Redis have more demand in the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MySQL is the most popular database at present but in next year the demand will decrease</a:t>
            </a:r>
          </a:p>
          <a:p>
            <a:r>
              <a:rPr lang="en-US" dirty="0"/>
              <a:t>Open Source database like Redis is high on demand in the market</a:t>
            </a:r>
          </a:p>
          <a:p>
            <a:r>
              <a:rPr lang="en-US" dirty="0"/>
              <a:t>NoSQL database will be significant skill to develop in the future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https://github.com/Abhiyoga1/IBM-Data-Analyst-Capstone-Project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B77DE-52F4-9E53-3689-D33BAD8F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897"/>
            <a:ext cx="10515600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F146F-5730-00F2-1081-BB5BC4C0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0" y="1345393"/>
            <a:ext cx="1093703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465AF-CA9E-1626-CF57-A637CA79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237"/>
            <a:ext cx="10515600" cy="458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r>
              <a:rPr lang="en-US" sz="2400" dirty="0"/>
              <a:t>Majority of developer are young male around the age 22 - 36</a:t>
            </a:r>
          </a:p>
          <a:p>
            <a:r>
              <a:rPr lang="en-US" sz="2400" dirty="0"/>
              <a:t>Developer are mostly located in developed country</a:t>
            </a:r>
          </a:p>
          <a:p>
            <a:r>
              <a:rPr lang="en-US" sz="2400" dirty="0"/>
              <a:t>Most people in the IT field have a Bachelors' degree. </a:t>
            </a:r>
          </a:p>
          <a:p>
            <a:r>
              <a:rPr lang="en-US" sz="2400" dirty="0"/>
              <a:t>Web Development language are the most popular.</a:t>
            </a:r>
          </a:p>
          <a:p>
            <a:r>
              <a:rPr lang="en-US" sz="2400" dirty="0"/>
              <a:t>NoSQL database will become high demand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86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2600" dirty="0"/>
              <a:t>There are polarization of developer by location and gender </a:t>
            </a:r>
          </a:p>
          <a:p>
            <a:r>
              <a:rPr lang="en-US" sz="2600" dirty="0"/>
              <a:t>Less developed countries need more access to tech trainings and education</a:t>
            </a:r>
          </a:p>
          <a:p>
            <a:r>
              <a:rPr lang="en-US" sz="2600" dirty="0"/>
              <a:t>Significant skill to learn in the future is NoSQL aside of SQL database</a:t>
            </a:r>
          </a:p>
          <a:p>
            <a:r>
              <a:rPr lang="en-US" sz="2600" dirty="0"/>
              <a:t>Web Development still profitable skill to learn in the future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Based on how the trend keep changing over time in the tech sector it is important to stay update and adaptive in order to stay relevant. </a:t>
            </a:r>
          </a:p>
          <a:p>
            <a:r>
              <a:rPr lang="en-US" dirty="0"/>
              <a:t>There are job to be done in order to make this IT sector labor market more accessible to a developing country.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3200400" lvl="7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64F2D-4300-4C3A-D158-737854EC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8" y="1507958"/>
            <a:ext cx="10899773" cy="47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A75D0-72C2-D353-371D-8B1E54E87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895" y="1427747"/>
            <a:ext cx="10700083" cy="47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 </a:t>
            </a:r>
          </a:p>
          <a:p>
            <a:r>
              <a:rPr lang="en-US" sz="2200" dirty="0"/>
              <a:t>Methodology </a:t>
            </a:r>
          </a:p>
          <a:p>
            <a:pPr lvl="1"/>
            <a:r>
              <a:rPr lang="en-US" sz="1800" dirty="0"/>
              <a:t>Data Collecting</a:t>
            </a:r>
          </a:p>
          <a:p>
            <a:pPr lvl="1"/>
            <a:r>
              <a:rPr lang="en-US" sz="1800" dirty="0"/>
              <a:t>Data Wrangling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</a:t>
            </a:r>
          </a:p>
          <a:p>
            <a:r>
              <a:rPr lang="en-US" sz="2200" dirty="0"/>
              <a:t>Result presentation with graph and trend</a:t>
            </a:r>
          </a:p>
          <a:p>
            <a:r>
              <a:rPr lang="en-US" sz="2200" dirty="0"/>
              <a:t>Finding and implication regarding the result</a:t>
            </a:r>
          </a:p>
          <a:p>
            <a:r>
              <a:rPr lang="en-US" sz="2200" dirty="0"/>
              <a:t>Final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 presentation report utilize data analytics to highlight current and projected trends in the need for skills related to programming languages, databases, platforms and web frames.</a:t>
            </a:r>
          </a:p>
          <a:p>
            <a:r>
              <a:rPr lang="en-US" sz="2200" dirty="0"/>
              <a:t>The data set used in this presentation is  Stack Overflow’s annual Developer Survey which has data around 90,000 developers.</a:t>
            </a:r>
          </a:p>
          <a:p>
            <a:r>
              <a:rPr lang="en-US" sz="2200" dirty="0"/>
              <a:t>The following inquiries were investigated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Which of programming language is the most demand today and </a:t>
            </a:r>
            <a:r>
              <a:rPr lang="en-US" sz="1800"/>
              <a:t>the future?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Which database tools is the most demand today and the future?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How is the Developers demographic?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the </a:t>
            </a:r>
            <a:r>
              <a:rPr lang="en-US" sz="2200" dirty="0" err="1"/>
              <a:t>survei</a:t>
            </a:r>
            <a:r>
              <a:rPr lang="en-US" sz="2200" dirty="0"/>
              <a:t> data 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 err="1"/>
              <a:t>Webscraping</a:t>
            </a:r>
            <a:endParaRPr lang="en-US" sz="1800" dirty="0"/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Analyzing data distribution</a:t>
            </a:r>
          </a:p>
          <a:p>
            <a:pPr lvl="1"/>
            <a:r>
              <a:rPr lang="en-US" sz="1800" dirty="0"/>
              <a:t>Handling outliers</a:t>
            </a:r>
          </a:p>
          <a:p>
            <a:pPr lvl="1"/>
            <a:r>
              <a:rPr lang="en-US" sz="1800" dirty="0"/>
              <a:t>Finding correlations</a:t>
            </a:r>
          </a:p>
          <a:p>
            <a:r>
              <a:rPr lang="en-US" sz="2200" dirty="0"/>
              <a:t>Data Visualization </a:t>
            </a:r>
          </a:p>
          <a:p>
            <a:pPr lvl="1"/>
            <a:r>
              <a:rPr lang="en-US" sz="1800" dirty="0"/>
              <a:t>Visualize the data distribution, correlation, and composition</a:t>
            </a:r>
          </a:p>
          <a:p>
            <a:r>
              <a:rPr lang="en-US" sz="2200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A1DB3-7469-E2D9-B357-2FCF23E53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9" y="2248254"/>
            <a:ext cx="5706271" cy="3928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91D96-89E7-1857-696D-19B2D90FF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71" y="2327564"/>
            <a:ext cx="5506218" cy="3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HTML/CSS, and  SQL are the most used language currently </a:t>
            </a:r>
          </a:p>
          <a:p>
            <a:r>
              <a:rPr lang="en-US" dirty="0" err="1"/>
              <a:t>Javascript</a:t>
            </a:r>
            <a:r>
              <a:rPr lang="en-US" dirty="0"/>
              <a:t>, HTML/CSS, and Python will be the most desired language in the future</a:t>
            </a:r>
          </a:p>
          <a:p>
            <a:r>
              <a:rPr lang="en-US" dirty="0"/>
              <a:t>Python will have more demand than  HTML /CSS and SQL in the future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and HTML are used in web development that implies web development skill has highest demand</a:t>
            </a:r>
          </a:p>
          <a:p>
            <a:r>
              <a:rPr lang="en-US" dirty="0"/>
              <a:t>Python demand has fastest growing due to increase in demand of AI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A76D4-C682-1B6D-D98B-571815FE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8" y="2506660"/>
            <a:ext cx="5590593" cy="3670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52127-1930-3D4A-6116-D8322489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9465"/>
            <a:ext cx="5915851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534</Words>
  <Application>Microsoft Office PowerPoint</Application>
  <PresentationFormat>Widescreen</PresentationFormat>
  <Paragraphs>98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SURVEI TREND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User</cp:lastModifiedBy>
  <cp:revision>30</cp:revision>
  <dcterms:created xsi:type="dcterms:W3CDTF">2020-10-28T18:29:43Z</dcterms:created>
  <dcterms:modified xsi:type="dcterms:W3CDTF">2024-07-13T23:47:20Z</dcterms:modified>
</cp:coreProperties>
</file>