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Lst>
  <p:sldSz cx="9144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B8F4E507-98C9-4233-BB5C-8459638920DC}" type="slidenum">
              <a:rPr/>
            </a:fld>
            <a:endParaRPr/>
          </a:p>
        </p:txBody>
      </p:sp>
      <p:sp>
        <p:nvSpPr>
          <p:cNvPr id="4" name="PlaceHolder 3"/>
          <p:cNvSpPr>
            <a:spLocks noGrp="1"/>
          </p:cNvSpPr>
          <p:nvPr>
            <p:ph type="dt" idx="2"/>
          </p:nvPr>
        </p:nvSpPr>
        <p:spPr/>
        <p:txBody>
          <a:bodyPr/>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09FA085F-7B03-4D24-920F-919ECE7169E7}" type="slidenum">
              <a:rPr/>
            </a:fld>
            <a:endParaRPr/>
          </a:p>
        </p:txBody>
      </p:sp>
      <p:sp>
        <p:nvSpPr>
          <p:cNvPr id="7" name="PlaceHolder 6"/>
          <p:cNvSpPr>
            <a:spLocks noGrp="1"/>
          </p:cNvSpPr>
          <p:nvPr>
            <p:ph type="dt" idx="2"/>
          </p:nvPr>
        </p:nvSpPr>
        <p:spPr/>
        <p:txBody>
          <a:bodyPr/>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CCDFB96F-B4A5-4A05-8B0D-9D8D3E90F0CB}" type="slidenum">
              <a:rPr/>
            </a:fld>
            <a:endParaRPr/>
          </a:p>
        </p:txBody>
      </p:sp>
      <p:sp>
        <p:nvSpPr>
          <p:cNvPr id="9" name="PlaceHolder 8"/>
          <p:cNvSpPr>
            <a:spLocks noGrp="1"/>
          </p:cNvSpPr>
          <p:nvPr>
            <p:ph type="dt" idx="2"/>
          </p:nvPr>
        </p:nvSpPr>
        <p:spPr/>
        <p:txBody>
          <a:bodyPr/>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92360B10-97F8-417F-85F4-91101F166353}" type="slidenum">
              <a:rPr/>
            </a:fld>
            <a:endParaRPr/>
          </a:p>
        </p:txBody>
      </p:sp>
      <p:sp>
        <p:nvSpPr>
          <p:cNvPr id="11" name="PlaceHolder 10"/>
          <p:cNvSpPr>
            <a:spLocks noGrp="1"/>
          </p:cNvSpPr>
          <p:nvPr>
            <p:ph type="dt" idx="2"/>
          </p:nvPr>
        </p:nvSpPr>
        <p:spPr/>
        <p:txBody>
          <a:bodyPr/>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0F63C74B-739A-480A-B864-AF5BB53271F7}" type="slidenum">
              <a:rPr/>
            </a:fld>
            <a:endParaRPr/>
          </a:p>
        </p:txBody>
      </p:sp>
      <p:sp>
        <p:nvSpPr>
          <p:cNvPr id="4" name="PlaceHolder 3"/>
          <p:cNvSpPr>
            <a:spLocks noGrp="1"/>
          </p:cNvSpPr>
          <p:nvPr>
            <p:ph type="dt" idx="5"/>
          </p:nvPr>
        </p:nvSpPr>
        <p:spPr/>
        <p:txBody>
          <a:bodyPr/>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4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9C6DCC99-B035-4B56-AD6D-B8BF32FAAC35}" type="slidenum">
              <a:rPr/>
            </a:fld>
            <a:endParaRPr/>
          </a:p>
        </p:txBody>
      </p:sp>
      <p:sp>
        <p:nvSpPr>
          <p:cNvPr id="6" name="PlaceHolder 5"/>
          <p:cNvSpPr>
            <a:spLocks noGrp="1"/>
          </p:cNvSpPr>
          <p:nvPr>
            <p:ph type="dt" idx="5"/>
          </p:nvPr>
        </p:nvSpPr>
        <p:spPr/>
        <p:txBody>
          <a:bodyPr/>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5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2B9ACA54-856D-4917-8E44-2C150F572D4B}" type="slidenum">
              <a:rPr/>
            </a:fld>
            <a:endParaRPr/>
          </a:p>
        </p:txBody>
      </p:sp>
      <p:sp>
        <p:nvSpPr>
          <p:cNvPr id="6" name="PlaceHolder 5"/>
          <p:cNvSpPr>
            <a:spLocks noGrp="1"/>
          </p:cNvSpPr>
          <p:nvPr>
            <p:ph type="dt" idx="5"/>
          </p:nvPr>
        </p:nvSpPr>
        <p:spPr/>
        <p:txBody>
          <a:bodyPr/>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5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03D2632C-6262-4398-BF45-FF72BCAE1ABD}" type="slidenum">
              <a:rPr/>
            </a:fld>
            <a:endParaRPr/>
          </a:p>
        </p:txBody>
      </p:sp>
      <p:sp>
        <p:nvSpPr>
          <p:cNvPr id="7" name="PlaceHolder 6"/>
          <p:cNvSpPr>
            <a:spLocks noGrp="1"/>
          </p:cNvSpPr>
          <p:nvPr>
            <p:ph type="dt" idx="5"/>
          </p:nvPr>
        </p:nvSpPr>
        <p:spPr/>
        <p:txBody>
          <a:bodyPr/>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B2972667-6908-43B7-8C34-AD648A2FFC2C}" type="slidenum">
              <a:rPr/>
            </a:fld>
            <a:endParaRPr/>
          </a:p>
        </p:txBody>
      </p:sp>
      <p:sp>
        <p:nvSpPr>
          <p:cNvPr id="5" name="PlaceHolder 4"/>
          <p:cNvSpPr>
            <a:spLocks noGrp="1"/>
          </p:cNvSpPr>
          <p:nvPr>
            <p:ph type="dt" idx="5"/>
          </p:nvPr>
        </p:nvSpPr>
        <p:spPr/>
        <p:txBody>
          <a:bodyPr/>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CB76A7D0-FAF0-4A54-8029-521E4E07BBBD}" type="slidenum">
              <a:rPr/>
            </a:fld>
            <a:endParaRPr/>
          </a:p>
        </p:txBody>
      </p:sp>
      <p:sp>
        <p:nvSpPr>
          <p:cNvPr id="5" name="PlaceHolder 4"/>
          <p:cNvSpPr>
            <a:spLocks noGrp="1"/>
          </p:cNvSpPr>
          <p:nvPr>
            <p:ph type="dt" idx="5"/>
          </p:nvPr>
        </p:nvSpPr>
        <p:spPr/>
        <p:txBody>
          <a:bodyPr/>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5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5609E856-B55B-4310-A7D2-71A161C36BB8}" type="slidenum">
              <a:rPr/>
            </a:fld>
            <a:endParaRPr/>
          </a:p>
        </p:txBody>
      </p:sp>
      <p:sp>
        <p:nvSpPr>
          <p:cNvPr id="8" name="PlaceHolder 7"/>
          <p:cNvSpPr>
            <a:spLocks noGrp="1"/>
          </p:cNvSpPr>
          <p:nvPr>
            <p:ph type="dt" idx="5"/>
          </p:nvPr>
        </p:nvSpPr>
        <p:spPr/>
        <p:txBody>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B9816C5F-A636-4AB6-98DC-3A86DEE83F44}" type="slidenum">
              <a:rPr/>
            </a:fld>
            <a:endParaRPr/>
          </a:p>
        </p:txBody>
      </p:sp>
      <p:sp>
        <p:nvSpPr>
          <p:cNvPr id="2" name="PlaceHolder 5"/>
          <p:cNvSpPr>
            <a:spLocks noGrp="1"/>
          </p:cNvSpPr>
          <p:nvPr>
            <p:ph type="dt" idx="2"/>
          </p:nvPr>
        </p:nvSpPr>
        <p:spPr/>
        <p:txBody>
          <a:bodyPr/>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6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7F6E473E-E754-4426-93BF-0E2B086222AB}" type="slidenum">
              <a:rPr/>
            </a:fld>
            <a:endParaRPr/>
          </a:p>
        </p:txBody>
      </p:sp>
      <p:sp>
        <p:nvSpPr>
          <p:cNvPr id="8" name="PlaceHolder 7"/>
          <p:cNvSpPr>
            <a:spLocks noGrp="1"/>
          </p:cNvSpPr>
          <p:nvPr>
            <p:ph type="dt" idx="5"/>
          </p:nvPr>
        </p:nvSpPr>
        <p:spPr/>
        <p:txBody>
          <a:bodyPr/>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A05158F3-8506-415B-86B6-C49DF67966B4}" type="slidenum">
              <a:rPr/>
            </a:fld>
            <a:endParaRPr/>
          </a:p>
        </p:txBody>
      </p:sp>
      <p:sp>
        <p:nvSpPr>
          <p:cNvPr id="8" name="PlaceHolder 7"/>
          <p:cNvSpPr>
            <a:spLocks noGrp="1"/>
          </p:cNvSpPr>
          <p:nvPr>
            <p:ph type="dt" idx="5"/>
          </p:nvPr>
        </p:nvSpPr>
        <p:spPr/>
        <p:txBody>
          <a:bodyPr/>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6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A4FFBD7C-C652-4415-8A21-4690DB2B40EA}" type="slidenum">
              <a:rPr/>
            </a:fld>
            <a:endParaRPr/>
          </a:p>
        </p:txBody>
      </p:sp>
      <p:sp>
        <p:nvSpPr>
          <p:cNvPr id="7" name="PlaceHolder 6"/>
          <p:cNvSpPr>
            <a:spLocks noGrp="1"/>
          </p:cNvSpPr>
          <p:nvPr>
            <p:ph type="dt" idx="5"/>
          </p:nvPr>
        </p:nvSpPr>
        <p:spPr/>
        <p:txBody>
          <a:bodyPr/>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7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C8694F51-DBFC-4763-95C2-097EF6F93DAE}" type="slidenum">
              <a:rPr/>
            </a:fld>
            <a:endParaRPr/>
          </a:p>
        </p:txBody>
      </p:sp>
      <p:sp>
        <p:nvSpPr>
          <p:cNvPr id="9" name="PlaceHolder 8"/>
          <p:cNvSpPr>
            <a:spLocks noGrp="1"/>
          </p:cNvSpPr>
          <p:nvPr>
            <p:ph type="dt" idx="5"/>
          </p:nvPr>
        </p:nvSpPr>
        <p:spPr/>
        <p:txBody>
          <a:bodyPr/>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7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8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8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8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6808E91E-5887-481A-AFE9-9C090A4F95B9}" type="slidenum">
              <a:rPr/>
            </a:fld>
            <a:endParaRPr/>
          </a:p>
        </p:txBody>
      </p:sp>
      <p:sp>
        <p:nvSpPr>
          <p:cNvPr id="11" name="PlaceHolder 10"/>
          <p:cNvSpPr>
            <a:spLocks noGrp="1"/>
          </p:cNvSpPr>
          <p:nvPr>
            <p:ph type="dt" idx="5"/>
          </p:nvPr>
        </p:nvSpPr>
        <p:spPr/>
        <p:txBody>
          <a:bodyPr/>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9"/>
          </p:nvPr>
        </p:nvSpPr>
        <p:spPr/>
        <p:txBody>
          <a:bodyPr/>
          <a:p>
            <a:fld id="{17D5B292-BB8C-4518-9D41-8E4042EA2837}" type="slidenum">
              <a:rPr/>
            </a:fld>
            <a:endParaRPr/>
          </a:p>
        </p:txBody>
      </p:sp>
      <p:sp>
        <p:nvSpPr>
          <p:cNvPr id="4" name="PlaceHolder 3"/>
          <p:cNvSpPr>
            <a:spLocks noGrp="1"/>
          </p:cNvSpPr>
          <p:nvPr>
            <p:ph type="dt" idx="8"/>
          </p:nvPr>
        </p:nvSpPr>
        <p:spPr/>
        <p:txBody>
          <a:bodyPr/>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89"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2910EB6D-9411-41B9-AAA8-9FF25341413A}" type="slidenum">
              <a:rPr/>
            </a:fld>
            <a:endParaRPr/>
          </a:p>
        </p:txBody>
      </p:sp>
      <p:sp>
        <p:nvSpPr>
          <p:cNvPr id="6" name="PlaceHolder 5"/>
          <p:cNvSpPr>
            <a:spLocks noGrp="1"/>
          </p:cNvSpPr>
          <p:nvPr>
            <p:ph type="dt" idx="8"/>
          </p:nvPr>
        </p:nvSpPr>
        <p:spPr/>
        <p:txBody>
          <a:bodyPr/>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1"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165B0B9A-A417-4584-8015-EF0E3FDC767A}" type="slidenum">
              <a:rPr/>
            </a:fld>
            <a:endParaRPr/>
          </a:p>
        </p:txBody>
      </p:sp>
      <p:sp>
        <p:nvSpPr>
          <p:cNvPr id="6" name="PlaceHolder 5"/>
          <p:cNvSpPr>
            <a:spLocks noGrp="1"/>
          </p:cNvSpPr>
          <p:nvPr>
            <p:ph type="dt" idx="8"/>
          </p:nvPr>
        </p:nvSpPr>
        <p:spPr/>
        <p:txBody>
          <a:bodyPr/>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F0678E2A-FE69-4016-9CD1-76EF4B87DFFD}" type="slidenum">
              <a:rPr/>
            </a:fld>
            <a:endParaRPr/>
          </a:p>
        </p:txBody>
      </p:sp>
      <p:sp>
        <p:nvSpPr>
          <p:cNvPr id="7" name="PlaceHolder 6"/>
          <p:cNvSpPr>
            <a:spLocks noGrp="1"/>
          </p:cNvSpPr>
          <p:nvPr>
            <p:ph type="dt" idx="8"/>
          </p:nvPr>
        </p:nvSpPr>
        <p:spPr/>
        <p:txBody>
          <a:bodyPr/>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CCDD10D9-9336-441C-8DE4-A578C8285DEE}" type="slidenum">
              <a:rPr/>
            </a:fld>
            <a:endParaRPr/>
          </a:p>
        </p:txBody>
      </p:sp>
      <p:sp>
        <p:nvSpPr>
          <p:cNvPr id="5" name="PlaceHolder 4"/>
          <p:cNvSpPr>
            <a:spLocks noGrp="1"/>
          </p:cNvSpPr>
          <p:nvPr>
            <p:ph type="dt" idx="8"/>
          </p:nvPr>
        </p:nvSpPr>
        <p:spPr/>
        <p:txBody>
          <a:bodyPr/>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FC33830C-F450-441C-B49F-804E6B172BAE}" type="slidenum">
              <a:rPr/>
            </a:fld>
            <a:endParaRPr/>
          </a:p>
        </p:txBody>
      </p:sp>
      <p:sp>
        <p:nvSpPr>
          <p:cNvPr id="6" name="PlaceHolder 5"/>
          <p:cNvSpPr>
            <a:spLocks noGrp="1"/>
          </p:cNvSpPr>
          <p:nvPr>
            <p:ph type="dt" idx="2"/>
          </p:nvPr>
        </p:nvSpPr>
        <p:spPr/>
        <p:txBody>
          <a:bodyPr/>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9A87014F-13BC-415E-ABE6-CE0E86328DDA}" type="slidenum">
              <a:rPr/>
            </a:fld>
            <a:endParaRPr/>
          </a:p>
        </p:txBody>
      </p:sp>
      <p:sp>
        <p:nvSpPr>
          <p:cNvPr id="5" name="PlaceHolder 4"/>
          <p:cNvSpPr>
            <a:spLocks noGrp="1"/>
          </p:cNvSpPr>
          <p:nvPr>
            <p:ph type="dt" idx="8"/>
          </p:nvPr>
        </p:nvSpPr>
        <p:spPr/>
        <p:txBody>
          <a:bodyPr/>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A207A590-EA41-4BD2-84DC-BBAE6CD9CE6A}" type="slidenum">
              <a:rPr/>
            </a:fld>
            <a:endParaRPr/>
          </a:p>
        </p:txBody>
      </p:sp>
      <p:sp>
        <p:nvSpPr>
          <p:cNvPr id="8" name="PlaceHolder 7"/>
          <p:cNvSpPr>
            <a:spLocks noGrp="1"/>
          </p:cNvSpPr>
          <p:nvPr>
            <p:ph type="dt" idx="8"/>
          </p:nvPr>
        </p:nvSpPr>
        <p:spPr/>
        <p:txBody>
          <a:bodyPr/>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0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71C0FF35-230A-4679-B3E0-D62F4FBD9819}" type="slidenum">
              <a:rPr/>
            </a:fld>
            <a:endParaRPr/>
          </a:p>
        </p:txBody>
      </p:sp>
      <p:sp>
        <p:nvSpPr>
          <p:cNvPr id="8" name="PlaceHolder 7"/>
          <p:cNvSpPr>
            <a:spLocks noGrp="1"/>
          </p:cNvSpPr>
          <p:nvPr>
            <p:ph type="dt" idx="8"/>
          </p:nvPr>
        </p:nvSpPr>
        <p:spPr/>
        <p:txBody>
          <a:bodyPr/>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0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8"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89602BAA-6938-49D1-9D04-3E12E596A4EF}" type="slidenum">
              <a:rPr/>
            </a:fld>
            <a:endParaRPr/>
          </a:p>
        </p:txBody>
      </p:sp>
      <p:sp>
        <p:nvSpPr>
          <p:cNvPr id="8" name="PlaceHolder 7"/>
          <p:cNvSpPr>
            <a:spLocks noGrp="1"/>
          </p:cNvSpPr>
          <p:nvPr>
            <p:ph type="dt" idx="8"/>
          </p:nvPr>
        </p:nvSpPr>
        <p:spPr/>
        <p:txBody>
          <a:bodyPr/>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0"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1"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DADEF2A1-14E4-4A74-879A-32A4F402E8D9}" type="slidenum">
              <a:rPr/>
            </a:fld>
            <a:endParaRPr/>
          </a:p>
        </p:txBody>
      </p:sp>
      <p:sp>
        <p:nvSpPr>
          <p:cNvPr id="7" name="PlaceHolder 6"/>
          <p:cNvSpPr>
            <a:spLocks noGrp="1"/>
          </p:cNvSpPr>
          <p:nvPr>
            <p:ph type="dt" idx="8"/>
          </p:nvPr>
        </p:nvSpPr>
        <p:spPr/>
        <p:txBody>
          <a:bodyPr/>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6"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9"/>
          </p:nvPr>
        </p:nvSpPr>
        <p:spPr/>
        <p:txBody>
          <a:bodyPr/>
          <a:p>
            <a:fld id="{6680BC27-9952-498D-983B-9AAD1B139F2B}" type="slidenum">
              <a:rPr/>
            </a:fld>
            <a:endParaRPr/>
          </a:p>
        </p:txBody>
      </p:sp>
      <p:sp>
        <p:nvSpPr>
          <p:cNvPr id="9" name="PlaceHolder 8"/>
          <p:cNvSpPr>
            <a:spLocks noGrp="1"/>
          </p:cNvSpPr>
          <p:nvPr>
            <p:ph type="dt" idx="8"/>
          </p:nvPr>
        </p:nvSpPr>
        <p:spPr/>
        <p:txBody>
          <a:bodyPr/>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8"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9"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0"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1"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2"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3"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9"/>
          </p:nvPr>
        </p:nvSpPr>
        <p:spPr/>
        <p:txBody>
          <a:bodyPr/>
          <a:p>
            <a:fld id="{22F9A719-3844-4F99-895B-B373215EFC4D}" type="slidenum">
              <a:rPr/>
            </a:fld>
            <a:endParaRPr/>
          </a:p>
        </p:txBody>
      </p:sp>
      <p:sp>
        <p:nvSpPr>
          <p:cNvPr id="11" name="PlaceHolder 10"/>
          <p:cNvSpPr>
            <a:spLocks noGrp="1"/>
          </p:cNvSpPr>
          <p:nvPr>
            <p:ph type="dt" idx="8"/>
          </p:nvPr>
        </p:nvSpPr>
        <p:spPr/>
        <p:txBody>
          <a:bodyPr/>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2"/>
          </p:nvPr>
        </p:nvSpPr>
        <p:spPr/>
        <p:txBody>
          <a:bodyPr/>
          <a:p>
            <a:fld id="{22DC005B-E846-401B-865B-8B12714855B3}" type="slidenum">
              <a:rPr/>
            </a:fld>
            <a:endParaRPr/>
          </a:p>
        </p:txBody>
      </p:sp>
      <p:sp>
        <p:nvSpPr>
          <p:cNvPr id="4" name="PlaceHolder 3"/>
          <p:cNvSpPr>
            <a:spLocks noGrp="1"/>
          </p:cNvSpPr>
          <p:nvPr>
            <p:ph type="dt" idx="11"/>
          </p:nvPr>
        </p:nvSpPr>
        <p:spPr/>
        <p:txBody>
          <a:bodyPr/>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0"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651CA497-1541-464C-90BC-4FECAB403CE8}" type="slidenum">
              <a:rPr/>
            </a:fld>
            <a:endParaRPr/>
          </a:p>
        </p:txBody>
      </p:sp>
      <p:sp>
        <p:nvSpPr>
          <p:cNvPr id="6" name="PlaceHolder 5"/>
          <p:cNvSpPr>
            <a:spLocks noGrp="1"/>
          </p:cNvSpPr>
          <p:nvPr>
            <p:ph type="dt" idx="11"/>
          </p:nvPr>
        </p:nvSpPr>
        <p:spPr/>
        <p:txBody>
          <a:bodyPr/>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2"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EC62E06A-872E-464E-9E5F-2B81BA165231}" type="slidenum">
              <a:rPr/>
            </a:fld>
            <a:endParaRPr/>
          </a:p>
        </p:txBody>
      </p:sp>
      <p:sp>
        <p:nvSpPr>
          <p:cNvPr id="6" name="PlaceHolder 5"/>
          <p:cNvSpPr>
            <a:spLocks noGrp="1"/>
          </p:cNvSpPr>
          <p:nvPr>
            <p:ph type="dt" idx="11"/>
          </p:nvPr>
        </p:nvSpPr>
        <p:spPr/>
        <p:txBody>
          <a:bodyPr/>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7CA0391B-CEB1-4BE1-B67C-6812B955B89D}" type="slidenum">
              <a:rPr/>
            </a:fld>
            <a:endParaRPr/>
          </a:p>
        </p:txBody>
      </p:sp>
      <p:sp>
        <p:nvSpPr>
          <p:cNvPr id="7" name="PlaceHolder 6"/>
          <p:cNvSpPr>
            <a:spLocks noGrp="1"/>
          </p:cNvSpPr>
          <p:nvPr>
            <p:ph type="dt" idx="2"/>
          </p:nvPr>
        </p:nvSpPr>
        <p:spPr/>
        <p:txBody>
          <a:bodyPr/>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3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2"/>
          </p:nvPr>
        </p:nvSpPr>
        <p:spPr/>
        <p:txBody>
          <a:bodyPr/>
          <a:p>
            <a:fld id="{BEE03BC3-63A4-4359-B40F-B5939257D711}" type="slidenum">
              <a:rPr/>
            </a:fld>
            <a:endParaRPr/>
          </a:p>
        </p:txBody>
      </p:sp>
      <p:sp>
        <p:nvSpPr>
          <p:cNvPr id="7" name="PlaceHolder 6"/>
          <p:cNvSpPr>
            <a:spLocks noGrp="1"/>
          </p:cNvSpPr>
          <p:nvPr>
            <p:ph type="dt" idx="11"/>
          </p:nvPr>
        </p:nvSpPr>
        <p:spPr/>
        <p:txBody>
          <a:bodyPr/>
          <a:p>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2"/>
          </p:nvPr>
        </p:nvSpPr>
        <p:spPr/>
        <p:txBody>
          <a:bodyPr/>
          <a:p>
            <a:fld id="{D4E956AB-DB7F-40B9-9666-87234089361B}" type="slidenum">
              <a:rPr/>
            </a:fld>
            <a:endParaRPr/>
          </a:p>
        </p:txBody>
      </p:sp>
      <p:sp>
        <p:nvSpPr>
          <p:cNvPr id="5" name="PlaceHolder 4"/>
          <p:cNvSpPr>
            <a:spLocks noGrp="1"/>
          </p:cNvSpPr>
          <p:nvPr>
            <p:ph type="dt" idx="11"/>
          </p:nvPr>
        </p:nvSpPr>
        <p:spPr/>
        <p:txBody>
          <a:bodyPr/>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2"/>
          </p:nvPr>
        </p:nvSpPr>
        <p:spPr/>
        <p:txBody>
          <a:bodyPr/>
          <a:p>
            <a:fld id="{C1524ECC-6A06-45C7-A9CB-406D85D9DE0A}" type="slidenum">
              <a:rPr/>
            </a:fld>
            <a:endParaRPr/>
          </a:p>
        </p:txBody>
      </p:sp>
      <p:sp>
        <p:nvSpPr>
          <p:cNvPr id="5" name="PlaceHolder 4"/>
          <p:cNvSpPr>
            <a:spLocks noGrp="1"/>
          </p:cNvSpPr>
          <p:nvPr>
            <p:ph type="dt" idx="11"/>
          </p:nvPr>
        </p:nvSpPr>
        <p:spPr/>
        <p:txBody>
          <a:bodyPr/>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7E80D2D0-C549-4AF5-84B8-23737DAA473E}" type="slidenum">
              <a:rPr/>
            </a:fld>
            <a:endParaRPr/>
          </a:p>
        </p:txBody>
      </p:sp>
      <p:sp>
        <p:nvSpPr>
          <p:cNvPr id="8" name="PlaceHolder 7"/>
          <p:cNvSpPr>
            <a:spLocks noGrp="1"/>
          </p:cNvSpPr>
          <p:nvPr>
            <p:ph type="dt" idx="11"/>
          </p:nvPr>
        </p:nvSpPr>
        <p:spPr/>
        <p:txBody>
          <a:bodyPr/>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4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5"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19F40327-4F6F-4D97-96F1-C45EEF052D17}" type="slidenum">
              <a:rPr/>
            </a:fld>
            <a:endParaRPr/>
          </a:p>
        </p:txBody>
      </p:sp>
      <p:sp>
        <p:nvSpPr>
          <p:cNvPr id="8" name="PlaceHolder 7"/>
          <p:cNvSpPr>
            <a:spLocks noGrp="1"/>
          </p:cNvSpPr>
          <p:nvPr>
            <p:ph type="dt" idx="11"/>
          </p:nvPr>
        </p:nvSpPr>
        <p:spPr/>
        <p:txBody>
          <a:bodyPr/>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4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9"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50A151E8-7B88-4A0B-AED5-970F52547AE3}" type="slidenum">
              <a:rPr/>
            </a:fld>
            <a:endParaRPr/>
          </a:p>
        </p:txBody>
      </p:sp>
      <p:sp>
        <p:nvSpPr>
          <p:cNvPr id="8" name="PlaceHolder 7"/>
          <p:cNvSpPr>
            <a:spLocks noGrp="1"/>
          </p:cNvSpPr>
          <p:nvPr>
            <p:ph type="dt" idx="11"/>
          </p:nvPr>
        </p:nvSpPr>
        <p:spPr/>
        <p:txBody>
          <a:bodyPr/>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51"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2"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2"/>
          </p:nvPr>
        </p:nvSpPr>
        <p:spPr/>
        <p:txBody>
          <a:bodyPr/>
          <a:p>
            <a:fld id="{01004A17-1C99-4970-ADC4-332438E5F9A7}" type="slidenum">
              <a:rPr/>
            </a:fld>
            <a:endParaRPr/>
          </a:p>
        </p:txBody>
      </p:sp>
      <p:sp>
        <p:nvSpPr>
          <p:cNvPr id="7" name="PlaceHolder 6"/>
          <p:cNvSpPr>
            <a:spLocks noGrp="1"/>
          </p:cNvSpPr>
          <p:nvPr>
            <p:ph type="dt" idx="11"/>
          </p:nvPr>
        </p:nvSpPr>
        <p:spPr/>
        <p:txBody>
          <a:bodyPr/>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5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7"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2"/>
          </p:nvPr>
        </p:nvSpPr>
        <p:spPr/>
        <p:txBody>
          <a:bodyPr/>
          <a:p>
            <a:fld id="{FFC9D427-CFF8-44EC-A5C1-99B180FA68B1}" type="slidenum">
              <a:rPr/>
            </a:fld>
            <a:endParaRPr/>
          </a:p>
        </p:txBody>
      </p:sp>
      <p:sp>
        <p:nvSpPr>
          <p:cNvPr id="9" name="PlaceHolder 8"/>
          <p:cNvSpPr>
            <a:spLocks noGrp="1"/>
          </p:cNvSpPr>
          <p:nvPr>
            <p:ph type="dt" idx="11"/>
          </p:nvPr>
        </p:nvSpPr>
        <p:spPr/>
        <p:txBody>
          <a:bodyPr/>
          <a:p>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59"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0"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1"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2"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3"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4"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2"/>
          </p:nvPr>
        </p:nvSpPr>
        <p:spPr/>
        <p:txBody>
          <a:bodyPr/>
          <a:p>
            <a:fld id="{DB5B42A9-DBB5-49B0-A0E8-E4F960F6916F}" type="slidenum">
              <a:rPr/>
            </a:fld>
            <a:endParaRPr/>
          </a:p>
        </p:txBody>
      </p:sp>
      <p:sp>
        <p:nvSpPr>
          <p:cNvPr id="11" name="PlaceHolder 10"/>
          <p:cNvSpPr>
            <a:spLocks noGrp="1"/>
          </p:cNvSpPr>
          <p:nvPr>
            <p:ph type="dt" idx="11"/>
          </p:nvPr>
        </p:nvSpPr>
        <p:spPr/>
        <p:txBody>
          <a:bodyPr/>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31117E9C-F707-4DC6-9E23-292030C8F212}" type="slidenum">
              <a:rPr/>
            </a:fld>
            <a:endParaRPr/>
          </a:p>
        </p:txBody>
      </p:sp>
      <p:sp>
        <p:nvSpPr>
          <p:cNvPr id="5" name="PlaceHolder 4"/>
          <p:cNvSpPr>
            <a:spLocks noGrp="1"/>
          </p:cNvSpPr>
          <p:nvPr>
            <p:ph type="dt" idx="2"/>
          </p:nvPr>
        </p:nvSpPr>
        <p:spPr/>
        <p:txBody>
          <a:bodyPr/>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32F08C72-D613-4F4B-A75B-BF1E51E2954C}" type="slidenum">
              <a:rPr/>
            </a:fld>
            <a:endParaRPr/>
          </a:p>
        </p:txBody>
      </p:sp>
      <p:sp>
        <p:nvSpPr>
          <p:cNvPr id="5" name="PlaceHolder 4"/>
          <p:cNvSpPr>
            <a:spLocks noGrp="1"/>
          </p:cNvSpPr>
          <p:nvPr>
            <p:ph type="dt" idx="2"/>
          </p:nvPr>
        </p:nvSpPr>
        <p:spPr/>
        <p:txBody>
          <a:bodyPr/>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B42A4F8A-E5DA-499F-8A2A-D04BE8513D9F}" type="slidenum">
              <a:rPr/>
            </a:fld>
            <a:endParaRPr/>
          </a:p>
        </p:txBody>
      </p:sp>
      <p:sp>
        <p:nvSpPr>
          <p:cNvPr id="8" name="PlaceHolder 7"/>
          <p:cNvSpPr>
            <a:spLocks noGrp="1"/>
          </p:cNvSpPr>
          <p:nvPr>
            <p:ph type="dt" idx="2"/>
          </p:nvPr>
        </p:nvSpPr>
        <p:spPr/>
        <p:txBody>
          <a:bodyPr/>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CAD1DAC6-713A-47E3-AAE9-977C9468ADA0}" type="slidenum">
              <a:rPr/>
            </a:fld>
            <a:endParaRPr/>
          </a:p>
        </p:txBody>
      </p:sp>
      <p:sp>
        <p:nvSpPr>
          <p:cNvPr id="8" name="PlaceHolder 7"/>
          <p:cNvSpPr>
            <a:spLocks noGrp="1"/>
          </p:cNvSpPr>
          <p:nvPr>
            <p:ph type="dt" idx="2"/>
          </p:nvPr>
        </p:nvSpPr>
        <p:spPr/>
        <p:txBody>
          <a:bodyPr/>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7AE6AAAD-3B83-4361-980F-CE844342510D}" type="slidenum">
              <a:rPr/>
            </a:fld>
            <a:endParaRPr/>
          </a:p>
        </p:txBody>
      </p:sp>
      <p:sp>
        <p:nvSpPr>
          <p:cNvPr id="8" name="PlaceHolder 7"/>
          <p:cNvSpPr>
            <a:spLocks noGrp="1"/>
          </p:cNvSpPr>
          <p:nvPr>
            <p:ph type="dt" idx="2"/>
          </p:nvPr>
        </p:nvSpPr>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bk object 16"/>
          <p:cNvSpPr/>
          <p:nvPr/>
        </p:nvSpPr>
        <p:spPr>
          <a:xfrm>
            <a:off x="2286000" y="539640"/>
            <a:ext cx="4391640" cy="862200"/>
          </a:xfrm>
          <a:prstGeom prst="rect">
            <a:avLst/>
          </a:prstGeom>
          <a:blipFill rotWithShape="0">
            <a:blip r:embed="rId13"/>
            <a:srcRect/>
            <a:stretch>
              <a:fillRect/>
            </a:stretch>
          </a:blipFill>
          <a:ln w="0">
            <a:noFill/>
          </a:ln>
        </p:spPr>
        <p:style>
          <a:lnRef idx="0">
            <a:srgbClr val="FFFFFF"/>
          </a:lnRef>
          <a:fillRef idx="0">
            <a:srgbClr val="FFFFFF"/>
          </a:fillRef>
          <a:effectRef idx="0">
            <a:srgbClr val="FFFFFF"/>
          </a:effectRef>
          <a:fontRef idx="minor"/>
        </p:style>
      </p:sp>
      <p:sp>
        <p:nvSpPr>
          <p:cNvPr id="2" name="PlaceHolder 1"/>
          <p:cNvSpPr>
            <a:spLocks noGrp="1"/>
          </p:cNvSpPr>
          <p:nvPr>
            <p:ph type="ftr" idx="1"/>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3" name="PlaceHolder 2"/>
          <p:cNvSpPr>
            <a:spLocks noGrp="1"/>
          </p:cNvSpPr>
          <p:nvPr>
            <p:ph type="dt" idx="2"/>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4" name="PlaceHolder 3"/>
          <p:cNvSpPr>
            <a:spLocks noGrp="1"/>
          </p:cNvSpPr>
          <p:nvPr>
            <p:ph type="sldNum" idx="3"/>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0BFC5E41-2241-4C38-BAE6-9FCFFCB196A9}"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5"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p>
            <a:r>
              <a:rPr lang="en-US" sz="1800" b="0" strike="noStrike" spc="-1">
                <a:solidFill>
                  <a:srgbClr val="000000"/>
                </a:solidFill>
                <a:latin typeface="Calibri"/>
              </a:rPr>
              <a:t>Click to edit the title text format</a:t>
            </a:r>
            <a:endParaRPr lang="en-US" sz="1800" b="0" strike="noStrike" spc="-1">
              <a:solidFill>
                <a:srgbClr val="000000"/>
              </a:solidFill>
              <a:latin typeface="Calibri"/>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1860480" y="2529000"/>
            <a:ext cx="5422320" cy="1031040"/>
          </a:xfrm>
          <a:prstGeom prst="rect">
            <a:avLst/>
          </a:prstGeom>
          <a:noFill/>
          <a:ln w="0">
            <a:noFill/>
          </a:ln>
        </p:spPr>
        <p:txBody>
          <a:bodyPr lIns="0" tIns="0" rIns="0" bIns="0" anchor="t">
            <a:noAutofit/>
          </a:bodyPr>
          <a:p>
            <a:r>
              <a:rPr lang="en-US" sz="6600" b="0" strike="noStrike" spc="-1">
                <a:solidFill>
                  <a:srgbClr val="000000"/>
                </a:solidFill>
                <a:latin typeface="Calibri"/>
              </a:rPr>
              <a:t>Click to edit the title text format</a:t>
            </a:r>
            <a:endParaRPr lang="en-US" sz="6600" b="0" strike="noStrike" spc="-1">
              <a:solidFill>
                <a:srgbClr val="000000"/>
              </a:solidFill>
              <a:latin typeface="Calibri"/>
            </a:endParaRPr>
          </a:p>
        </p:txBody>
      </p:sp>
      <p:sp>
        <p:nvSpPr>
          <p:cNvPr id="43" name="PlaceHolder 2"/>
          <p:cNvSpPr>
            <a:spLocks noGrp="1"/>
          </p:cNvSpPr>
          <p:nvPr>
            <p:ph type="ftr" idx="4"/>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44" name="PlaceHolder 3"/>
          <p:cNvSpPr>
            <a:spLocks noGrp="1"/>
          </p:cNvSpPr>
          <p:nvPr>
            <p:ph type="dt" idx="5"/>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45" name="PlaceHolder 4"/>
          <p:cNvSpPr>
            <a:spLocks noGrp="1"/>
          </p:cNvSpPr>
          <p:nvPr>
            <p:ph type="sldNum" idx="6"/>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E64B5232-BFF3-4D2B-8B64-F0D1D8078EB6}"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4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1860480" y="2529000"/>
            <a:ext cx="5422320" cy="1031040"/>
          </a:xfrm>
          <a:prstGeom prst="rect">
            <a:avLst/>
          </a:prstGeom>
          <a:noFill/>
          <a:ln w="0">
            <a:noFill/>
          </a:ln>
        </p:spPr>
        <p:txBody>
          <a:bodyPr lIns="0" tIns="0" rIns="0" bIns="0" anchor="t">
            <a:noAutofit/>
          </a:bodyPr>
          <a:p>
            <a:r>
              <a:rPr lang="en-US" sz="6600" b="0" strike="noStrike" spc="-1">
                <a:solidFill>
                  <a:srgbClr val="000000"/>
                </a:solidFill>
                <a:latin typeface="Calibri"/>
              </a:rPr>
              <a:t>Click to edit the title text format</a:t>
            </a:r>
            <a:endParaRPr lang="en-US" sz="6600" b="0" strike="noStrike" spc="-1">
              <a:solidFill>
                <a:srgbClr val="000000"/>
              </a:solidFill>
              <a:latin typeface="Calibri"/>
            </a:endParaRPr>
          </a:p>
        </p:txBody>
      </p:sp>
      <p:sp>
        <p:nvSpPr>
          <p:cNvPr id="84" name="PlaceHolder 2"/>
          <p:cNvSpPr>
            <a:spLocks noGrp="1"/>
          </p:cNvSpPr>
          <p:nvPr>
            <p:ph type="body"/>
          </p:nvPr>
        </p:nvSpPr>
        <p:spPr>
          <a:xfrm>
            <a:off x="351000" y="1664640"/>
            <a:ext cx="8441640" cy="2327400"/>
          </a:xfrm>
          <a:prstGeom prst="rect">
            <a:avLst/>
          </a:prstGeom>
          <a:noFill/>
          <a:ln w="0">
            <a:noFill/>
          </a:ln>
        </p:spPr>
        <p:txBody>
          <a:bodyPr lIns="0" tIns="0" rIns="0" bIns="0" anchor="t">
            <a:no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Calibri"/>
              </a:rPr>
              <a:t>Fifth Outline Level</a:t>
            </a:r>
            <a:endParaRPr lang="en-US" sz="18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Calibri"/>
              </a:rPr>
              <a:t>Sixth Outline Level</a:t>
            </a:r>
            <a:endParaRPr lang="en-US" sz="18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Calibri"/>
              </a:rPr>
              <a:t>Seventh Outline Level</a:t>
            </a:r>
            <a:endParaRPr lang="en-US" sz="1800" b="0" strike="noStrike" spc="-1">
              <a:solidFill>
                <a:srgbClr val="000000"/>
              </a:solidFill>
              <a:latin typeface="Calibri"/>
            </a:endParaRPr>
          </a:p>
        </p:txBody>
      </p:sp>
      <p:sp>
        <p:nvSpPr>
          <p:cNvPr id="85" name="PlaceHolder 3"/>
          <p:cNvSpPr>
            <a:spLocks noGrp="1"/>
          </p:cNvSpPr>
          <p:nvPr>
            <p:ph type="ftr" idx="7"/>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86" name="PlaceHolder 4"/>
          <p:cNvSpPr>
            <a:spLocks noGrp="1"/>
          </p:cNvSpPr>
          <p:nvPr>
            <p:ph type="dt" idx="8"/>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87" name="PlaceHolder 5"/>
          <p:cNvSpPr>
            <a:spLocks noGrp="1"/>
          </p:cNvSpPr>
          <p:nvPr>
            <p:ph type="sldNum" idx="9"/>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E83340D4-81EC-4FAA-8A1B-E5EDCA562D1A}" type="slidenum">
              <a:rPr lang="en-US" sz="1200" b="0" strike="noStrike" spc="-1">
                <a:solidFill>
                  <a:srgbClr val="878787"/>
                </a:solidFill>
                <a:latin typeface="Calibri"/>
              </a:rPr>
            </a:fld>
            <a:endParaRPr lang="en-US"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535680" y="616320"/>
            <a:ext cx="8072280" cy="2011320"/>
          </a:xfrm>
          <a:prstGeom prst="rect">
            <a:avLst/>
          </a:prstGeom>
          <a:noFill/>
          <a:ln w="0">
            <a:noFill/>
          </a:ln>
        </p:spPr>
        <p:txBody>
          <a:bodyPr lIns="0" tIns="0" rIns="0" bIns="0" anchor="t">
            <a:noAutofit/>
          </a:bodyPr>
          <a:p>
            <a:r>
              <a:rPr lang="en-US" sz="6600" b="0" strike="noStrike" spc="-1">
                <a:solidFill>
                  <a:srgbClr val="000000"/>
                </a:solidFill>
                <a:latin typeface="Calibri"/>
              </a:rPr>
              <a:t>Click to edit the title text format</a:t>
            </a:r>
            <a:endParaRPr lang="en-US" sz="6600" b="0" strike="noStrike" spc="-1">
              <a:solidFill>
                <a:srgbClr val="000000"/>
              </a:solidFill>
              <a:latin typeface="Calibri"/>
            </a:endParaRPr>
          </a:p>
        </p:txBody>
      </p:sp>
      <p:sp>
        <p:nvSpPr>
          <p:cNvPr id="125" name="PlaceHolder 2"/>
          <p:cNvSpPr>
            <a:spLocks noGrp="1"/>
          </p:cNvSpPr>
          <p:nvPr>
            <p:ph type="ftr" idx="10"/>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126" name="PlaceHolder 3"/>
          <p:cNvSpPr>
            <a:spLocks noGrp="1"/>
          </p:cNvSpPr>
          <p:nvPr>
            <p:ph type="dt" idx="11"/>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127" name="PlaceHolder 4"/>
          <p:cNvSpPr>
            <a:spLocks noGrp="1"/>
          </p:cNvSpPr>
          <p:nvPr>
            <p:ph type="sldNum" idx="12"/>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D03E68C2-4101-4409-B272-3F6CF2AAB1C1}"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28"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bject 2"/>
          <p:cNvSpPr/>
          <p:nvPr/>
        </p:nvSpPr>
        <p:spPr>
          <a:xfrm>
            <a:off x="1219320" y="1707840"/>
            <a:ext cx="6933960" cy="2409480"/>
          </a:xfrm>
          <a:prstGeom prst="rect">
            <a:avLst/>
          </a:prstGeom>
          <a:noFill/>
          <a:ln w="0">
            <a:noFill/>
          </a:ln>
        </p:spPr>
        <p:style>
          <a:lnRef idx="0">
            <a:srgbClr val="FFFFFF"/>
          </a:lnRef>
          <a:fillRef idx="0">
            <a:srgbClr val="FFFFFF"/>
          </a:fillRef>
          <a:effectRef idx="0">
            <a:srgbClr val="FFFFFF"/>
          </a:effectRef>
          <a:fontRef idx="minor"/>
        </p:style>
        <p:txBody>
          <a:bodyPr lIns="0" tIns="9000" rIns="0" bIns="0" anchor="t">
            <a:spAutoFit/>
          </a:bodyPr>
          <a:p>
            <a:pPr marL="12065" algn="ctr">
              <a:lnSpc>
                <a:spcPct val="102000"/>
              </a:lnSpc>
              <a:spcBef>
                <a:spcPts val="70"/>
              </a:spcBef>
              <a:buNone/>
            </a:pPr>
            <a:r>
              <a:rPr lang="en-US" sz="1600" b="1" strike="noStrike" spc="-26">
                <a:solidFill>
                  <a:srgbClr val="000000"/>
                </a:solidFill>
                <a:latin typeface="Times New Roman" panose="02020603050405020304"/>
              </a:rPr>
              <a:t>DEPARTMENT </a:t>
            </a:r>
            <a:r>
              <a:rPr lang="en-US" sz="1600" b="1" strike="noStrike" spc="-7">
                <a:solidFill>
                  <a:srgbClr val="000000"/>
                </a:solidFill>
                <a:latin typeface="Times New Roman" panose="02020603050405020304"/>
              </a:rPr>
              <a:t>OF COMPUTER SCIENCE</a:t>
            </a:r>
            <a:r>
              <a:rPr lang="en-US" sz="1600" b="1" strike="noStrike" spc="-126">
                <a:solidFill>
                  <a:srgbClr val="000000"/>
                </a:solidFill>
                <a:latin typeface="Times New Roman" panose="02020603050405020304"/>
              </a:rPr>
              <a:t> </a:t>
            </a:r>
            <a:r>
              <a:rPr lang="en-US" sz="1600" b="1" strike="noStrike" spc="-1">
                <a:solidFill>
                  <a:srgbClr val="000000"/>
                </a:solidFill>
                <a:latin typeface="Times New Roman" panose="02020603050405020304"/>
              </a:rPr>
              <a:t>&amp;  </a:t>
            </a:r>
            <a:r>
              <a:rPr lang="en-US" sz="1600" b="1" strike="noStrike" spc="-7">
                <a:solidFill>
                  <a:srgbClr val="000000"/>
                </a:solidFill>
                <a:latin typeface="Times New Roman" panose="02020603050405020304"/>
              </a:rPr>
              <a:t>ENGINEERING </a:t>
            </a:r>
            <a:endParaRPr lang="en-US" sz="1600" b="0" strike="noStrike" spc="-1">
              <a:latin typeface="Arial" panose="020B0604020202020204"/>
            </a:endParaRPr>
          </a:p>
          <a:p>
            <a:pPr marL="12065" algn="ctr">
              <a:lnSpc>
                <a:spcPct val="102000"/>
              </a:lnSpc>
              <a:spcBef>
                <a:spcPts val="70"/>
              </a:spcBef>
              <a:buNone/>
            </a:pPr>
            <a:r>
              <a:rPr lang="en-US" sz="1600" b="1" strike="noStrike" spc="-7">
                <a:solidFill>
                  <a:srgbClr val="000000"/>
                </a:solidFill>
                <a:latin typeface="Times New Roman" panose="02020603050405020304"/>
              </a:rPr>
              <a:t>SCHOOL OF COMPUTING  </a:t>
            </a:r>
            <a:endParaRPr lang="en-US" sz="1600" b="0" strike="noStrike" spc="-1">
              <a:latin typeface="Arial" panose="020B0604020202020204"/>
            </a:endParaRPr>
          </a:p>
          <a:p>
            <a:pPr marL="12065" algn="ctr">
              <a:lnSpc>
                <a:spcPct val="102000"/>
              </a:lnSpc>
              <a:spcBef>
                <a:spcPts val="70"/>
              </a:spcBef>
              <a:buNone/>
            </a:pPr>
            <a:r>
              <a:rPr lang="en-IN" sz="1600" b="1" strike="noStrike" spc="-7">
                <a:solidFill>
                  <a:srgbClr val="000000"/>
                </a:solidFill>
                <a:latin typeface="Times New Roman" panose="02020603050405020304"/>
              </a:rPr>
              <a:t>1156CS701-MAJOR PROJECT </a:t>
            </a:r>
            <a:endParaRPr lang="en-US" sz="1600" b="0" strike="noStrike" spc="-1">
              <a:latin typeface="Arial" panose="020B0604020202020204"/>
            </a:endParaRPr>
          </a:p>
          <a:p>
            <a:pPr algn="ctr">
              <a:lnSpc>
                <a:spcPct val="100000"/>
              </a:lnSpc>
              <a:buNone/>
            </a:pPr>
            <a:r>
              <a:rPr lang="en-US" sz="1600" b="1" strike="noStrike" spc="-1">
                <a:solidFill>
                  <a:srgbClr val="000000"/>
                </a:solidFill>
                <a:latin typeface="Times New Roman" panose="02020603050405020304"/>
                <a:ea typeface="Verdana" panose="020B0604030504040204"/>
              </a:rPr>
              <a:t>INTERNSHIP THROUGH DIND</a:t>
            </a:r>
            <a:endParaRPr lang="en-US" sz="1600" b="0" strike="noStrike" spc="-1">
              <a:latin typeface="Arial" panose="020B0604020202020204"/>
            </a:endParaRPr>
          </a:p>
          <a:p>
            <a:pPr marL="12065" algn="ctr">
              <a:lnSpc>
                <a:spcPct val="102000"/>
              </a:lnSpc>
              <a:spcBef>
                <a:spcPts val="70"/>
              </a:spcBef>
              <a:buNone/>
            </a:pPr>
            <a:r>
              <a:rPr lang="en-IN" sz="1600" b="1" strike="noStrike" spc="-7">
                <a:solidFill>
                  <a:srgbClr val="000000"/>
                </a:solidFill>
                <a:latin typeface="Times New Roman" panose="02020603050405020304"/>
                <a:ea typeface="Verdana" panose="020B0604030504040204"/>
              </a:rPr>
              <a:t>WINTER </a:t>
            </a:r>
            <a:r>
              <a:rPr lang="en-US" sz="1600" b="1" strike="noStrike" spc="-7">
                <a:solidFill>
                  <a:srgbClr val="000000"/>
                </a:solidFill>
                <a:latin typeface="Times New Roman" panose="02020603050405020304"/>
                <a:ea typeface="Verdana" panose="020B0604030504040204"/>
              </a:rPr>
              <a:t>SEMESTER(</a:t>
            </a:r>
            <a:r>
              <a:rPr lang="en-IN" sz="1600" b="1" strike="noStrike" spc="-7">
                <a:solidFill>
                  <a:srgbClr val="000000"/>
                </a:solidFill>
                <a:latin typeface="Times New Roman" panose="02020603050405020304"/>
                <a:ea typeface="Verdana" panose="020B0604030504040204"/>
              </a:rPr>
              <a:t>2022</a:t>
            </a:r>
            <a:r>
              <a:rPr lang="en-US" sz="1600" b="1" strike="noStrike" spc="-7">
                <a:solidFill>
                  <a:srgbClr val="000000"/>
                </a:solidFill>
                <a:latin typeface="Times New Roman" panose="02020603050405020304"/>
                <a:ea typeface="Verdana" panose="020B0604030504040204"/>
              </a:rPr>
              <a:t>-202</a:t>
            </a:r>
            <a:r>
              <a:rPr lang="en-IN" sz="1600" b="1" strike="noStrike" spc="-7">
                <a:solidFill>
                  <a:srgbClr val="000000"/>
                </a:solidFill>
                <a:latin typeface="Times New Roman" panose="02020603050405020304"/>
                <a:ea typeface="Verdana" panose="020B0604030504040204"/>
              </a:rPr>
              <a:t>3</a:t>
            </a:r>
            <a:r>
              <a:rPr lang="en-US" sz="1600" b="1" strike="noStrike" spc="-7">
                <a:solidFill>
                  <a:srgbClr val="000000"/>
                </a:solidFill>
                <a:latin typeface="Times New Roman" panose="02020603050405020304"/>
                <a:ea typeface="Verdana" panose="020B0604030504040204"/>
              </a:rPr>
              <a:t>)</a:t>
            </a:r>
            <a:endParaRPr lang="en-US" sz="1600" b="0" strike="noStrike" spc="-1">
              <a:latin typeface="Arial" panose="020B0604020202020204"/>
            </a:endParaRPr>
          </a:p>
          <a:p>
            <a:pPr marL="12065" algn="ctr">
              <a:lnSpc>
                <a:spcPct val="102000"/>
              </a:lnSpc>
              <a:spcBef>
                <a:spcPts val="70"/>
              </a:spcBef>
              <a:buNone/>
            </a:pPr>
            <a:r>
              <a:rPr lang="en-US" sz="1600" b="1" strike="noStrike" spc="-7">
                <a:solidFill>
                  <a:srgbClr val="000000"/>
                </a:solidFill>
                <a:latin typeface="Times New Roman" panose="02020603050405020304"/>
                <a:ea typeface="Verdana" panose="020B0604030504040204"/>
              </a:rPr>
              <a:t>  </a:t>
            </a:r>
            <a:r>
              <a:rPr lang="en-US" sz="1600" b="1" strike="noStrike" spc="-7">
                <a:solidFill>
                  <a:srgbClr val="000000"/>
                </a:solidFill>
                <a:latin typeface="Times New Roman" panose="02020603050405020304"/>
                <a:ea typeface="Verdana" panose="020B0604030504040204"/>
              </a:rPr>
              <a:t>INITIAL REVIEW</a:t>
            </a:r>
            <a:endParaRPr lang="en-US" sz="1600" b="0" strike="noStrike" spc="-1">
              <a:latin typeface="Arial" panose="020B0604020202020204"/>
            </a:endParaRPr>
          </a:p>
          <a:p>
            <a:pPr>
              <a:lnSpc>
                <a:spcPct val="100000"/>
              </a:lnSpc>
              <a:buNone/>
            </a:pPr>
            <a:endParaRPr lang="en-US" sz="1700" b="0" strike="noStrike" spc="-1">
              <a:latin typeface="Arial" panose="020B0604020202020204"/>
            </a:endParaRPr>
          </a:p>
          <a:p>
            <a:pPr>
              <a:lnSpc>
                <a:spcPct val="100000"/>
              </a:lnSpc>
              <a:spcBef>
                <a:spcPts val="45"/>
              </a:spcBef>
              <a:buNone/>
            </a:pPr>
            <a:r>
              <a:rPr lang="en-US" sz="2000" b="1" strike="noStrike" spc="-1">
                <a:solidFill>
                  <a:srgbClr val="000000"/>
                </a:solidFill>
                <a:latin typeface="Times New Roman" panose="02020603050405020304"/>
                <a:ea typeface="Verdana" panose="020B0604030504040204"/>
              </a:rPr>
              <a:t> </a:t>
            </a:r>
            <a:endParaRPr lang="en-US" sz="2000" b="0" strike="noStrike" spc="-1">
              <a:latin typeface="Arial" panose="020B0604020202020204"/>
            </a:endParaRPr>
          </a:p>
          <a:p>
            <a:pPr>
              <a:lnSpc>
                <a:spcPct val="100000"/>
              </a:lnSpc>
              <a:spcBef>
                <a:spcPts val="45"/>
              </a:spcBef>
              <a:buNone/>
            </a:pPr>
            <a:r>
              <a:rPr lang="en-US" sz="2000" b="1" strike="noStrike" spc="-1">
                <a:solidFill>
                  <a:srgbClr val="000000"/>
                </a:solidFill>
                <a:latin typeface="Times New Roman" panose="02020603050405020304"/>
                <a:ea typeface="Verdana" panose="020B0604030504040204"/>
              </a:rPr>
              <a:t>                                    </a:t>
            </a:r>
            <a:r>
              <a:rPr lang="en-US" sz="2000" b="1" strike="noStrike" spc="-1">
                <a:solidFill>
                  <a:srgbClr val="000000"/>
                </a:solidFill>
                <a:latin typeface="Times New Roman" panose="02020603050405020304"/>
                <a:ea typeface="Verdana" panose="020B0604030504040204"/>
              </a:rPr>
              <a:t>Dark Web Monitoring</a:t>
            </a:r>
            <a:endParaRPr lang="en-US" sz="2000" b="0" strike="noStrike" spc="-1">
              <a:latin typeface="Arial" panose="020B0604020202020204"/>
            </a:endParaRPr>
          </a:p>
        </p:txBody>
      </p:sp>
      <p:sp>
        <p:nvSpPr>
          <p:cNvPr id="166" name="PlaceHolder 1"/>
          <p:cNvSpPr>
            <a:spLocks noGrp="1"/>
          </p:cNvSpPr>
          <p:nvPr>
            <p:ph type="ftr" idx="13"/>
          </p:nvPr>
        </p:nvSpPr>
        <p:spPr>
          <a:xfrm>
            <a:off x="4191000" y="6475730"/>
            <a:ext cx="1863090" cy="22225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 142</a:t>
            </a:r>
            <a:endParaRPr lang="en-US" sz="1200" b="0" strike="noStrike" spc="-1">
              <a:latin typeface="Times New Roman" panose="02020603050405020304"/>
            </a:endParaRPr>
          </a:p>
        </p:txBody>
      </p:sp>
      <p:sp>
        <p:nvSpPr>
          <p:cNvPr id="167" name="PlaceHolder 2"/>
          <p:cNvSpPr>
            <a:spLocks noGrp="1"/>
          </p:cNvSpPr>
          <p:nvPr>
            <p:ph type="sldNum" idx="14"/>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A5B24532-0DBB-42A8-B25A-BB21B8B758EF}"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68" name="object 3"/>
          <p:cNvSpPr/>
          <p:nvPr/>
        </p:nvSpPr>
        <p:spPr>
          <a:xfrm>
            <a:off x="4254120" y="4883040"/>
            <a:ext cx="1380600" cy="2260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1400" b="1" strike="noStrike" spc="-7">
                <a:solidFill>
                  <a:srgbClr val="000000"/>
                </a:solidFill>
                <a:latin typeface="Times New Roman" panose="02020603050405020304"/>
              </a:rPr>
              <a:t>PRESENTED</a:t>
            </a:r>
            <a:r>
              <a:rPr lang="en-US" sz="1400" b="1" strike="noStrike" spc="-75">
                <a:solidFill>
                  <a:srgbClr val="000000"/>
                </a:solidFill>
                <a:latin typeface="Times New Roman" panose="02020603050405020304"/>
              </a:rPr>
              <a:t> </a:t>
            </a:r>
            <a:r>
              <a:rPr lang="en-US" sz="1400" b="1" strike="noStrike" spc="-7">
                <a:solidFill>
                  <a:srgbClr val="000000"/>
                </a:solidFill>
                <a:latin typeface="Times New Roman" panose="02020603050405020304"/>
              </a:rPr>
              <a:t>BY</a:t>
            </a:r>
            <a:endParaRPr lang="en-US" sz="1400" b="0" strike="noStrike" spc="-1">
              <a:latin typeface="Arial" panose="020B0604020202020204"/>
            </a:endParaRPr>
          </a:p>
        </p:txBody>
      </p:sp>
      <p:sp>
        <p:nvSpPr>
          <p:cNvPr id="169" name="object 4"/>
          <p:cNvSpPr/>
          <p:nvPr/>
        </p:nvSpPr>
        <p:spPr>
          <a:xfrm>
            <a:off x="4191120" y="5285880"/>
            <a:ext cx="3720600" cy="755280"/>
          </a:xfrm>
          <a:prstGeom prst="rect">
            <a:avLst/>
          </a:prstGeom>
          <a:noFill/>
          <a:ln w="0">
            <a:noFill/>
          </a:ln>
        </p:spPr>
        <p:style>
          <a:lnRef idx="0">
            <a:srgbClr val="FFFFFF"/>
          </a:lnRef>
          <a:fillRef idx="0">
            <a:srgbClr val="FFFFFF"/>
          </a:fillRef>
          <a:effectRef idx="0">
            <a:srgbClr val="FFFFFF"/>
          </a:effectRef>
          <a:fontRef idx="minor"/>
        </p:style>
        <p:txBody>
          <a:bodyPr lIns="0" tIns="47160" rIns="0" bIns="0" anchor="t">
            <a:spAutoFit/>
          </a:bodyPr>
          <a:p>
            <a:pPr marL="190500" indent="-177800">
              <a:lnSpc>
                <a:spcPct val="100000"/>
              </a:lnSpc>
              <a:spcBef>
                <a:spcPts val="370"/>
              </a:spcBef>
              <a:buClr>
                <a:srgbClr val="000000"/>
              </a:buClr>
              <a:buFont typeface="StarSymbol"/>
              <a:buAutoNum type="arabicPeriod"/>
              <a:tabLst>
                <a:tab pos="189865" algn="l"/>
              </a:tabLst>
            </a:pPr>
            <a:r>
              <a:rPr lang="en-US" sz="1400" b="1" strike="noStrike" spc="-7">
                <a:solidFill>
                  <a:srgbClr val="000000"/>
                </a:solidFill>
                <a:latin typeface="Times New Roman" panose="02020603050405020304"/>
              </a:rPr>
              <a:t>ABHISHEK KUMAR</a:t>
            </a:r>
            <a:r>
              <a:rPr lang="en-US" sz="1400" b="1" strike="noStrike" spc="-1">
                <a:solidFill>
                  <a:srgbClr val="000000"/>
                </a:solidFill>
                <a:latin typeface="Times New Roman" panose="02020603050405020304"/>
              </a:rPr>
              <a:t>(16139</a:t>
            </a:r>
            <a:r>
              <a:rPr lang="en-US" sz="1400" b="1" strike="noStrike" spc="-7">
                <a:solidFill>
                  <a:srgbClr val="000000"/>
                </a:solidFill>
                <a:latin typeface="Times New Roman" panose="02020603050405020304"/>
              </a:rPr>
              <a:t>)(19UECS0013)</a:t>
            </a:r>
            <a:endParaRPr lang="en-US" sz="1400" b="0" strike="noStrike" spc="-1">
              <a:latin typeface="Arial" panose="020B0604020202020204"/>
            </a:endParaRPr>
          </a:p>
          <a:p>
            <a:pPr marL="190500" indent="-177800">
              <a:lnSpc>
                <a:spcPct val="100000"/>
              </a:lnSpc>
              <a:spcBef>
                <a:spcPts val="270"/>
              </a:spcBef>
              <a:buClr>
                <a:srgbClr val="000000"/>
              </a:buClr>
              <a:buFont typeface="StarSymbol"/>
              <a:buAutoNum type="arabicPeriod"/>
              <a:tabLst>
                <a:tab pos="189865" algn="l"/>
              </a:tabLst>
            </a:pPr>
            <a:r>
              <a:rPr lang="en-US" sz="1400" b="1" strike="noStrike" spc="-7">
                <a:solidFill>
                  <a:srgbClr val="000000"/>
                </a:solidFill>
                <a:latin typeface="Times New Roman" panose="02020603050405020304"/>
              </a:rPr>
              <a:t>SUSHIL KUMAR </a:t>
            </a:r>
            <a:r>
              <a:rPr lang="en-US" sz="1400" b="1" strike="noStrike" spc="-1">
                <a:solidFill>
                  <a:srgbClr val="000000"/>
                </a:solidFill>
                <a:latin typeface="Times New Roman" panose="02020603050405020304"/>
              </a:rPr>
              <a:t>(11942</a:t>
            </a:r>
            <a:r>
              <a:rPr lang="en-US" sz="1400" b="1" strike="noStrike" spc="-7">
                <a:solidFill>
                  <a:srgbClr val="000000"/>
                </a:solidFill>
                <a:latin typeface="Times New Roman" panose="02020603050405020304"/>
              </a:rPr>
              <a:t>)(19UECS0948)</a:t>
            </a:r>
            <a:endParaRPr lang="en-US" sz="1400" b="0" strike="noStrike" spc="-1">
              <a:latin typeface="Arial" panose="020B0604020202020204"/>
            </a:endParaRPr>
          </a:p>
          <a:p>
            <a:pPr marL="190500" indent="-177800">
              <a:lnSpc>
                <a:spcPct val="100000"/>
              </a:lnSpc>
              <a:spcBef>
                <a:spcPts val="270"/>
              </a:spcBef>
              <a:buClr>
                <a:srgbClr val="000000"/>
              </a:buClr>
              <a:buFont typeface="StarSymbol"/>
              <a:buAutoNum type="arabicPeriod"/>
              <a:tabLst>
                <a:tab pos="189865" algn="l"/>
              </a:tabLst>
            </a:pPr>
            <a:r>
              <a:rPr lang="en-US" sz="1400" b="1" strike="noStrike" spc="-7">
                <a:solidFill>
                  <a:srgbClr val="000000"/>
                </a:solidFill>
                <a:latin typeface="Times New Roman" panose="02020603050405020304"/>
              </a:rPr>
              <a:t>NIRAJ KUMAR </a:t>
            </a:r>
            <a:r>
              <a:rPr lang="en-US" sz="1400" b="1" strike="noStrike" spc="-1">
                <a:solidFill>
                  <a:srgbClr val="000000"/>
                </a:solidFill>
                <a:latin typeface="Times New Roman" panose="02020603050405020304"/>
              </a:rPr>
              <a:t>(11813</a:t>
            </a:r>
            <a:r>
              <a:rPr lang="en-US" sz="1400" b="1" strike="noStrike" spc="-7">
                <a:solidFill>
                  <a:srgbClr val="000000"/>
                </a:solidFill>
                <a:latin typeface="Times New Roman" panose="02020603050405020304"/>
              </a:rPr>
              <a:t>)(19UECS0694)</a:t>
            </a:r>
            <a:endParaRPr lang="en-US" sz="1400" b="0" strike="noStrike" spc="-1">
              <a:latin typeface="Arial" panose="020B0604020202020204"/>
            </a:endParaRPr>
          </a:p>
        </p:txBody>
      </p:sp>
      <p:sp>
        <p:nvSpPr>
          <p:cNvPr id="170" name="object 5"/>
          <p:cNvSpPr/>
          <p:nvPr/>
        </p:nvSpPr>
        <p:spPr>
          <a:xfrm>
            <a:off x="636120" y="4845240"/>
            <a:ext cx="1436040" cy="2260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1400" b="1" strike="noStrike" spc="-12">
                <a:solidFill>
                  <a:srgbClr val="000000"/>
                </a:solidFill>
                <a:latin typeface="Times New Roman" panose="02020603050405020304"/>
              </a:rPr>
              <a:t>SUPERVISED</a:t>
            </a:r>
            <a:r>
              <a:rPr lang="en-US" sz="1400" b="1" strike="noStrike" spc="-72">
                <a:solidFill>
                  <a:srgbClr val="000000"/>
                </a:solidFill>
                <a:latin typeface="Times New Roman" panose="02020603050405020304"/>
              </a:rPr>
              <a:t> </a:t>
            </a:r>
            <a:r>
              <a:rPr lang="en-US" sz="1400" b="1" strike="noStrike" spc="-7">
                <a:solidFill>
                  <a:srgbClr val="000000"/>
                </a:solidFill>
                <a:latin typeface="Times New Roman" panose="02020603050405020304"/>
              </a:rPr>
              <a:t>BY</a:t>
            </a:r>
            <a:endParaRPr lang="en-US" sz="1400" b="0" strike="noStrike" spc="-1">
              <a:latin typeface="Arial" panose="020B0604020202020204"/>
            </a:endParaRPr>
          </a:p>
        </p:txBody>
      </p:sp>
      <p:sp>
        <p:nvSpPr>
          <p:cNvPr id="171" name="object 6"/>
          <p:cNvSpPr/>
          <p:nvPr/>
        </p:nvSpPr>
        <p:spPr>
          <a:xfrm>
            <a:off x="636120" y="5285880"/>
            <a:ext cx="2370600" cy="2260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1400" b="1" strike="noStrike" spc="-26">
                <a:solidFill>
                  <a:srgbClr val="000000"/>
                </a:solidFill>
                <a:latin typeface="Times New Roman" panose="02020603050405020304"/>
              </a:rPr>
              <a:t>Ms. M DIVYA </a:t>
            </a:r>
            <a:endParaRPr lang="en-US" sz="1400" b="0" strike="noStrike" spc="-1">
              <a:latin typeface="Arial" panose="020B0604020202020204"/>
            </a:endParaRPr>
          </a:p>
        </p:txBody>
      </p:sp>
      <p:sp>
        <p:nvSpPr>
          <p:cNvPr id="172" name="PlaceHolder 3"/>
          <p:cNvSpPr>
            <a:spLocks noGrp="1"/>
          </p:cNvSpPr>
          <p:nvPr>
            <p:ph type="dt" idx="15"/>
          </p:nvPr>
        </p:nvSpPr>
        <p:spPr>
          <a:xfrm>
            <a:off x="457200" y="6475730"/>
            <a:ext cx="923925" cy="3098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 name="PlaceHolder 1"/>
          <p:cNvSpPr>
            <a:spLocks noGrp="1"/>
          </p:cNvSpPr>
          <p:nvPr>
            <p:ph type="dt" idx="16"/>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74" name="PlaceHolder 2"/>
          <p:cNvSpPr>
            <a:spLocks noGrp="1"/>
          </p:cNvSpPr>
          <p:nvPr>
            <p:ph type="ftr" idx="17"/>
          </p:nvPr>
        </p:nvSpPr>
        <p:spPr>
          <a:xfrm>
            <a:off x="4128770" y="6475730"/>
            <a:ext cx="1452245" cy="186055"/>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175" name="PlaceHolder 3"/>
          <p:cNvSpPr>
            <a:spLocks noGrp="1"/>
          </p:cNvSpPr>
          <p:nvPr>
            <p:ph type="sldNum" idx="18"/>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4A2984A9-D9BD-4A86-912B-0BE882FB079F}"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76" name="PlaceHolder 4"/>
          <p:cNvSpPr>
            <a:spLocks noGrp="1"/>
          </p:cNvSpPr>
          <p:nvPr>
            <p:ph type="title"/>
          </p:nvPr>
        </p:nvSpPr>
        <p:spPr>
          <a:xfrm>
            <a:off x="535680" y="616320"/>
            <a:ext cx="488088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7">
                <a:solidFill>
                  <a:srgbClr val="000000"/>
                </a:solidFill>
                <a:latin typeface="Times New Roman" panose="02020603050405020304"/>
              </a:rPr>
              <a:t>PROJECT TITLE</a:t>
            </a:r>
            <a:r>
              <a:rPr lang="en-US" sz="2400" b="1" strike="noStrike" spc="-120">
                <a:solidFill>
                  <a:srgbClr val="000000"/>
                </a:solidFill>
                <a:latin typeface="Times New Roman" panose="02020603050405020304"/>
              </a:rPr>
              <a:t> </a:t>
            </a:r>
            <a:r>
              <a:rPr lang="en-US" sz="2400" b="1" strike="noStrike" spc="-21">
                <a:solidFill>
                  <a:srgbClr val="000000"/>
                </a:solidFill>
                <a:latin typeface="Times New Roman" panose="02020603050405020304"/>
              </a:rPr>
              <a:t>JUSTIFICATION</a:t>
            </a:r>
            <a:endParaRPr lang="en-US" sz="2400" b="0" strike="noStrike" spc="-1">
              <a:solidFill>
                <a:srgbClr val="000000"/>
              </a:solidFill>
              <a:latin typeface="Calibri"/>
            </a:endParaRPr>
          </a:p>
        </p:txBody>
      </p:sp>
      <p:sp>
        <p:nvSpPr>
          <p:cNvPr id="177" name="Text Box 5"/>
          <p:cNvSpPr/>
          <p:nvPr/>
        </p:nvSpPr>
        <p:spPr>
          <a:xfrm>
            <a:off x="535680" y="1219320"/>
            <a:ext cx="7960680" cy="201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just">
              <a:lnSpc>
                <a:spcPct val="100000"/>
              </a:lnSpc>
              <a:buNone/>
            </a:pPr>
            <a:r>
              <a:rPr lang="en-US" sz="2100" b="0" strike="noStrike" spc="-1">
                <a:solidFill>
                  <a:srgbClr val="000000"/>
                </a:solidFill>
                <a:latin typeface="Times New Roman" panose="02020603050405020304"/>
              </a:rPr>
              <a:t>This project aims to monitor and analyze activity on the dark web,   which is an important area of the internet that is often used for illegal and illicit activities. By monitoring the dark web, we can gain insights into trends and patterns of criminal activity, and use this information to help law enforcement agencies and other organizations combat crime and protect citizens.</a:t>
            </a:r>
            <a:endParaRPr lang="en-US" sz="21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 name="PlaceHolder 1"/>
          <p:cNvSpPr>
            <a:spLocks noGrp="1"/>
          </p:cNvSpPr>
          <p:nvPr>
            <p:ph type="dt" idx="19"/>
          </p:nvPr>
        </p:nvSpPr>
        <p:spPr>
          <a:xfrm>
            <a:off x="535680" y="6476040"/>
            <a:ext cx="91188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79" name="PlaceHolder 2"/>
          <p:cNvSpPr>
            <a:spLocks noGrp="1"/>
          </p:cNvSpPr>
          <p:nvPr>
            <p:ph type="ftr" idx="20"/>
          </p:nvPr>
        </p:nvSpPr>
        <p:spPr>
          <a:xfrm>
            <a:off x="4128770" y="6475730"/>
            <a:ext cx="1692910" cy="245745"/>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180" name="PlaceHolder 3"/>
          <p:cNvSpPr>
            <a:spLocks noGrp="1"/>
          </p:cNvSpPr>
          <p:nvPr>
            <p:ph type="sldNum" idx="21"/>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CA5DC822-2409-4E13-9514-B4BD68C26805}"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81" name="PlaceHolder 4"/>
          <p:cNvSpPr>
            <a:spLocks noGrp="1"/>
          </p:cNvSpPr>
          <p:nvPr>
            <p:ph type="title"/>
          </p:nvPr>
        </p:nvSpPr>
        <p:spPr>
          <a:xfrm>
            <a:off x="535680" y="616320"/>
            <a:ext cx="590148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7">
                <a:solidFill>
                  <a:srgbClr val="000000"/>
                </a:solidFill>
                <a:latin typeface="Times New Roman" panose="02020603050405020304"/>
              </a:rPr>
              <a:t>OBJECTIVE </a:t>
            </a:r>
            <a:r>
              <a:rPr lang="en-US" sz="2400" b="1" strike="noStrike" spc="-1">
                <a:solidFill>
                  <a:srgbClr val="000000"/>
                </a:solidFill>
                <a:latin typeface="Times New Roman" panose="02020603050405020304"/>
              </a:rPr>
              <a:t>&amp; </a:t>
            </a:r>
            <a:r>
              <a:rPr lang="en-US" sz="2400" b="1" strike="noStrike" spc="-7">
                <a:solidFill>
                  <a:srgbClr val="000000"/>
                </a:solidFill>
                <a:latin typeface="Times New Roman" panose="02020603050405020304"/>
              </a:rPr>
              <a:t>SCOPE OF THE</a:t>
            </a:r>
            <a:r>
              <a:rPr lang="en-US" sz="2400" b="1" strike="noStrike" spc="-216">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endParaRPr lang="en-US" sz="2400" b="0" strike="noStrike" spc="-1">
              <a:solidFill>
                <a:srgbClr val="000000"/>
              </a:solidFill>
              <a:latin typeface="Calibri"/>
            </a:endParaRPr>
          </a:p>
        </p:txBody>
      </p:sp>
      <p:sp>
        <p:nvSpPr>
          <p:cNvPr id="182" name="Text Box 5"/>
          <p:cNvSpPr/>
          <p:nvPr/>
        </p:nvSpPr>
        <p:spPr>
          <a:xfrm>
            <a:off x="535680" y="1295280"/>
            <a:ext cx="7960680" cy="201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just">
              <a:lnSpc>
                <a:spcPct val="100000"/>
              </a:lnSpc>
              <a:buNone/>
            </a:pPr>
            <a:r>
              <a:rPr lang="en-US" sz="2100" b="0" strike="noStrike" spc="-1">
                <a:solidFill>
                  <a:srgbClr val="000000"/>
                </a:solidFill>
                <a:latin typeface="Times New Roman" panose="02020603050405020304"/>
              </a:rPr>
              <a:t>The objective of this project is to develop a system that can monitor and analyze activity on the dark web, with a focus on identifying patterns of criminal activity. The scope of the project includes the development of tools and methods for collecting and analyzing data from the dark web, as well as the implementation of a monitoring system that can be used in a live operational setting.</a:t>
            </a:r>
            <a:endParaRPr lang="en-US" sz="21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 name="PlaceHolder 1"/>
          <p:cNvSpPr>
            <a:spLocks noGrp="1"/>
          </p:cNvSpPr>
          <p:nvPr>
            <p:ph type="dt" idx="22"/>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84" name="PlaceHolder 2"/>
          <p:cNvSpPr>
            <a:spLocks noGrp="1"/>
          </p:cNvSpPr>
          <p:nvPr>
            <p:ph type="ftr" idx="23"/>
          </p:nvPr>
        </p:nvSpPr>
        <p:spPr>
          <a:xfrm>
            <a:off x="4128770" y="6475730"/>
            <a:ext cx="2346325" cy="29845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185" name="PlaceHolder 3"/>
          <p:cNvSpPr>
            <a:spLocks noGrp="1"/>
          </p:cNvSpPr>
          <p:nvPr>
            <p:ph type="sldNum" idx="24"/>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D432BBE3-37A6-46B9-A57D-632C2FC32996}"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86" name="PlaceHolder 4"/>
          <p:cNvSpPr>
            <a:spLocks noGrp="1"/>
          </p:cNvSpPr>
          <p:nvPr>
            <p:ph type="title"/>
          </p:nvPr>
        </p:nvSpPr>
        <p:spPr>
          <a:xfrm>
            <a:off x="535680" y="616320"/>
            <a:ext cx="443700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7">
                <a:solidFill>
                  <a:srgbClr val="000000"/>
                </a:solidFill>
                <a:latin typeface="Times New Roman" panose="02020603050405020304"/>
              </a:rPr>
              <a:t>TIME PLAN OF THE</a:t>
            </a:r>
            <a:r>
              <a:rPr lang="en-US" sz="2400" b="1" strike="noStrike" spc="-216">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endParaRPr lang="en-US" sz="2400" b="0" strike="noStrike" spc="-1">
              <a:solidFill>
                <a:srgbClr val="000000"/>
              </a:solidFill>
              <a:latin typeface="Calibri"/>
            </a:endParaRPr>
          </a:p>
        </p:txBody>
      </p:sp>
      <p:graphicFrame>
        <p:nvGraphicFramePr>
          <p:cNvPr id="187" name="object 3"/>
          <p:cNvGraphicFramePr/>
          <p:nvPr/>
        </p:nvGraphicFramePr>
        <p:xfrm>
          <a:off x="535680" y="1664640"/>
          <a:ext cx="8088840" cy="2317680"/>
        </p:xfrm>
        <a:graphic>
          <a:graphicData uri="http://schemas.openxmlformats.org/drawingml/2006/table">
            <a:tbl>
              <a:tblPr/>
              <a:tblGrid>
                <a:gridCol w="1647000"/>
                <a:gridCol w="1647000"/>
                <a:gridCol w="1793520"/>
                <a:gridCol w="1500480"/>
                <a:gridCol w="1500840"/>
              </a:tblGrid>
              <a:tr h="487440">
                <a:tc>
                  <a:txBody>
                    <a:bodyPr>
                      <a:spAutoFit/>
                    </a:bodyPr>
                    <a:p>
                      <a:pPr marL="85090">
                        <a:lnSpc>
                          <a:spcPct val="100000"/>
                        </a:lnSpc>
                        <a:spcBef>
                          <a:spcPts val="595"/>
                        </a:spcBef>
                        <a:buNone/>
                      </a:pPr>
                      <a:r>
                        <a:rPr lang="en-IN" sz="2000" b="1" strike="noStrike" spc="-7">
                          <a:solidFill>
                            <a:srgbClr val="000000"/>
                          </a:solidFill>
                          <a:latin typeface="Times New Roman" panose="02020603050405020304"/>
                        </a:rPr>
                        <a:t>January</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725">
                        <a:lnSpc>
                          <a:spcPct val="100000"/>
                        </a:lnSpc>
                        <a:spcBef>
                          <a:spcPts val="595"/>
                        </a:spcBef>
                        <a:buNone/>
                      </a:pPr>
                      <a:r>
                        <a:rPr lang="en-IN" sz="2000" b="1" strike="noStrike" spc="-7">
                          <a:solidFill>
                            <a:srgbClr val="000000"/>
                          </a:solidFill>
                          <a:latin typeface="Times New Roman" panose="02020603050405020304"/>
                        </a:rPr>
                        <a:t>February</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725">
                        <a:lnSpc>
                          <a:spcPct val="100000"/>
                        </a:lnSpc>
                        <a:spcBef>
                          <a:spcPts val="595"/>
                        </a:spcBef>
                        <a:buNone/>
                      </a:pPr>
                      <a:r>
                        <a:rPr lang="en-IN" sz="2000" b="1" strike="noStrike" spc="-12">
                          <a:solidFill>
                            <a:srgbClr val="000000"/>
                          </a:solidFill>
                          <a:latin typeface="Times New Roman" panose="02020603050405020304"/>
                        </a:rPr>
                        <a:t>March</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090">
                        <a:lnSpc>
                          <a:spcPct val="100000"/>
                        </a:lnSpc>
                        <a:spcBef>
                          <a:spcPts val="595"/>
                        </a:spcBef>
                        <a:buNone/>
                      </a:pPr>
                      <a:r>
                        <a:rPr lang="en-IN" sz="2000" b="1" strike="noStrike" spc="-7">
                          <a:solidFill>
                            <a:srgbClr val="000000"/>
                          </a:solidFill>
                          <a:latin typeface="Times New Roman" panose="02020603050405020304"/>
                        </a:rPr>
                        <a:t>April</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090">
                        <a:lnSpc>
                          <a:spcPct val="100000"/>
                        </a:lnSpc>
                        <a:spcBef>
                          <a:spcPts val="595"/>
                        </a:spcBef>
                        <a:buNone/>
                      </a:pPr>
                      <a:r>
                        <a:rPr lang="en-IN" sz="2000" b="1" strike="noStrike" spc="-1">
                          <a:solidFill>
                            <a:srgbClr val="000000"/>
                          </a:solidFill>
                          <a:latin typeface="Times New Roman" panose="02020603050405020304"/>
                        </a:rPr>
                        <a:t>May</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r>
              <a:tr h="1830240">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Research and</a:t>
                      </a:r>
                      <a:endParaRPr lang="en-US" sz="1800" b="0" strike="noStrike" spc="-1">
                        <a:latin typeface="Arial" panose="020B0604020202020204"/>
                      </a:endParaRPr>
                    </a:p>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Design</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Development   </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Testing </a:t>
                      </a:r>
                      <a:endParaRPr lang="en-US" sz="1800" b="0" strike="noStrike" spc="-1">
                        <a:latin typeface="Arial" panose="020B0604020202020204"/>
                      </a:endParaRPr>
                    </a:p>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and </a:t>
                      </a:r>
                      <a:endParaRPr lang="en-US" sz="1800" b="0" strike="noStrike" spc="-1">
                        <a:latin typeface="Arial" panose="020B0604020202020204"/>
                      </a:endParaRPr>
                    </a:p>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evaluation</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Deployment</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Final Output</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 name="PlaceHolder 1"/>
          <p:cNvSpPr>
            <a:spLocks noGrp="1"/>
          </p:cNvSpPr>
          <p:nvPr>
            <p:ph type="dt" idx="25"/>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89" name="PlaceHolder 2"/>
          <p:cNvSpPr>
            <a:spLocks noGrp="1"/>
          </p:cNvSpPr>
          <p:nvPr>
            <p:ph type="ftr" idx="26"/>
          </p:nvPr>
        </p:nvSpPr>
        <p:spPr>
          <a:xfrm>
            <a:off x="4128480" y="6476040"/>
            <a:ext cx="71964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190" name="PlaceHolder 3"/>
          <p:cNvSpPr>
            <a:spLocks noGrp="1"/>
          </p:cNvSpPr>
          <p:nvPr>
            <p:ph type="sldNum" idx="27"/>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A959EF67-B104-4465-A04C-6CD90283FA5F}"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91" name="object 2"/>
          <p:cNvSpPr/>
          <p:nvPr/>
        </p:nvSpPr>
        <p:spPr>
          <a:xfrm>
            <a:off x="535680" y="616320"/>
            <a:ext cx="5567400" cy="37872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2400" b="1" strike="noStrike" spc="-15">
                <a:solidFill>
                  <a:srgbClr val="000000"/>
                </a:solidFill>
                <a:latin typeface="Times New Roman" panose="02020603050405020304"/>
              </a:rPr>
              <a:t>TOOLS </a:t>
            </a:r>
            <a:r>
              <a:rPr lang="en-US" sz="2400" b="1" strike="noStrike" spc="-26">
                <a:solidFill>
                  <a:srgbClr val="000000"/>
                </a:solidFill>
                <a:latin typeface="Times New Roman" panose="02020603050405020304"/>
              </a:rPr>
              <a:t>TO </a:t>
            </a:r>
            <a:r>
              <a:rPr lang="en-US" sz="2400" b="1" strike="noStrike" spc="-7">
                <a:solidFill>
                  <a:srgbClr val="000000"/>
                </a:solidFill>
                <a:latin typeface="Times New Roman" panose="02020603050405020304"/>
              </a:rPr>
              <a:t>BE USED IN THE</a:t>
            </a:r>
            <a:r>
              <a:rPr lang="en-US" sz="2400" b="1" strike="noStrike" spc="-131">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endParaRPr lang="en-US" sz="2400" b="0" strike="noStrike" spc="-1">
              <a:latin typeface="Arial" panose="020B0604020202020204"/>
            </a:endParaRPr>
          </a:p>
        </p:txBody>
      </p:sp>
      <p:sp>
        <p:nvSpPr>
          <p:cNvPr id="192" name="object 3"/>
          <p:cNvSpPr/>
          <p:nvPr/>
        </p:nvSpPr>
        <p:spPr>
          <a:xfrm>
            <a:off x="669960" y="1834560"/>
            <a:ext cx="88560" cy="3178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2000" b="0" strike="noStrike" spc="-1">
                <a:solidFill>
                  <a:srgbClr val="000000"/>
                </a:solidFill>
                <a:latin typeface="Times New Roman" panose="02020603050405020304"/>
              </a:rPr>
              <a:t>.</a:t>
            </a:r>
            <a:endParaRPr lang="en-US" sz="2000" b="0" strike="noStrike" spc="-1">
              <a:latin typeface="Arial" panose="020B0604020202020204"/>
            </a:endParaRPr>
          </a:p>
        </p:txBody>
      </p:sp>
      <p:sp>
        <p:nvSpPr>
          <p:cNvPr id="193" name="Text Box 6"/>
          <p:cNvSpPr/>
          <p:nvPr/>
        </p:nvSpPr>
        <p:spPr>
          <a:xfrm>
            <a:off x="535680" y="1371600"/>
            <a:ext cx="8088840" cy="10504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just">
              <a:lnSpc>
                <a:spcPct val="100000"/>
              </a:lnSpc>
              <a:buNone/>
            </a:pPr>
            <a:r>
              <a:rPr lang="en-US" sz="2100" b="0" strike="noStrike" spc="-1">
                <a:solidFill>
                  <a:srgbClr val="000000"/>
                </a:solidFill>
                <a:latin typeface="Times New Roman" panose="02020603050405020304"/>
              </a:rPr>
              <a:t>The tools used in this project will depend on the specific requirements of</a:t>
            </a:r>
            <a:endParaRPr lang="en-US" sz="2100" b="0" strike="noStrike" spc="-1">
              <a:latin typeface="Arial" panose="020B0604020202020204"/>
            </a:endParaRPr>
          </a:p>
          <a:p>
            <a:pPr algn="just">
              <a:lnSpc>
                <a:spcPct val="100000"/>
              </a:lnSpc>
              <a:buNone/>
            </a:pPr>
            <a:r>
              <a:rPr lang="en-US" sz="2100" b="0" strike="noStrike" spc="-1">
                <a:solidFill>
                  <a:srgbClr val="000000"/>
                </a:solidFill>
                <a:latin typeface="Times New Roman" panose="02020603050405020304"/>
              </a:rPr>
              <a:t>the monitoring system being developed. Commonly used tools for dark web monitoring include:-</a:t>
            </a:r>
            <a:endParaRPr lang="en-US" sz="2100" b="0" strike="noStrike" spc="-1">
              <a:latin typeface="Arial" panose="020B0604020202020204"/>
            </a:endParaRPr>
          </a:p>
        </p:txBody>
      </p:sp>
      <p:sp>
        <p:nvSpPr>
          <p:cNvPr id="194" name="Text Box 10"/>
          <p:cNvSpPr/>
          <p:nvPr/>
        </p:nvSpPr>
        <p:spPr>
          <a:xfrm>
            <a:off x="1002960" y="2514600"/>
            <a:ext cx="2996640" cy="13705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marL="285750" indent="-285750" algn="just">
              <a:lnSpc>
                <a:spcPct val="100000"/>
              </a:lnSpc>
              <a:buClr>
                <a:srgbClr val="000000"/>
              </a:buClr>
              <a:buFont typeface="Arial" panose="020B0604020202020204"/>
              <a:buChar char="•"/>
            </a:pPr>
            <a:r>
              <a:rPr lang="en-US" sz="2100" b="0" strike="noStrike" spc="-1">
                <a:solidFill>
                  <a:srgbClr val="000000"/>
                </a:solidFill>
                <a:latin typeface="Times New Roman" panose="02020603050405020304"/>
              </a:rPr>
              <a:t>Network sniffing tools</a:t>
            </a:r>
            <a:endParaRPr lang="en-US" sz="2100" b="0" strike="noStrike" spc="-1">
              <a:latin typeface="Arial" panose="020B0604020202020204"/>
            </a:endParaRPr>
          </a:p>
          <a:p>
            <a:pPr marL="285750" indent="-285750" algn="just">
              <a:lnSpc>
                <a:spcPct val="100000"/>
              </a:lnSpc>
              <a:buClr>
                <a:srgbClr val="000000"/>
              </a:buClr>
              <a:buFont typeface="Arial" panose="020B0604020202020204"/>
              <a:buChar char="•"/>
            </a:pPr>
            <a:r>
              <a:rPr lang="en-US" sz="2100" b="0" strike="noStrike" spc="-1">
                <a:solidFill>
                  <a:srgbClr val="000000"/>
                </a:solidFill>
                <a:latin typeface="Times New Roman" panose="02020603050405020304"/>
              </a:rPr>
              <a:t>Web scraping tools</a:t>
            </a:r>
            <a:endParaRPr lang="en-US" sz="2100" b="0" strike="noStrike" spc="-1">
              <a:latin typeface="Arial" panose="020B0604020202020204"/>
            </a:endParaRPr>
          </a:p>
          <a:p>
            <a:pPr marL="285750" indent="-285750" algn="just">
              <a:lnSpc>
                <a:spcPct val="100000"/>
              </a:lnSpc>
              <a:buClr>
                <a:srgbClr val="000000"/>
              </a:buClr>
              <a:buFont typeface="Arial" panose="020B0604020202020204"/>
              <a:buChar char="•"/>
            </a:pPr>
            <a:r>
              <a:rPr lang="en-US" sz="2100" b="0" strike="noStrike" spc="-1">
                <a:solidFill>
                  <a:srgbClr val="000000"/>
                </a:solidFill>
                <a:latin typeface="Times New Roman" panose="02020603050405020304"/>
              </a:rPr>
              <a:t>Data visualization tools</a:t>
            </a:r>
            <a:endParaRPr lang="en-US" sz="2100" b="0" strike="noStrike" spc="-1">
              <a:latin typeface="Arial" panose="020B0604020202020204"/>
            </a:endParaRPr>
          </a:p>
          <a:p>
            <a:pPr algn="just">
              <a:lnSpc>
                <a:spcPct val="100000"/>
              </a:lnSpc>
              <a:buNone/>
            </a:pPr>
            <a:endParaRPr lang="en-US" sz="21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 name="PlaceHolder 1"/>
          <p:cNvSpPr>
            <a:spLocks noGrp="1"/>
          </p:cNvSpPr>
          <p:nvPr>
            <p:ph type="dt" idx="28"/>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96" name="PlaceHolder 2"/>
          <p:cNvSpPr>
            <a:spLocks noGrp="1"/>
          </p:cNvSpPr>
          <p:nvPr>
            <p:ph type="ftr" idx="29"/>
          </p:nvPr>
        </p:nvSpPr>
        <p:spPr>
          <a:xfrm>
            <a:off x="4128770" y="6475730"/>
            <a:ext cx="2552065" cy="13462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197" name="PlaceHolder 3"/>
          <p:cNvSpPr>
            <a:spLocks noGrp="1"/>
          </p:cNvSpPr>
          <p:nvPr>
            <p:ph type="sldNum" idx="30"/>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23DAC1E9-D739-4D25-BC4D-0DDF1F23E31E}"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98" name="PlaceHolder 4"/>
          <p:cNvSpPr>
            <a:spLocks noGrp="1"/>
          </p:cNvSpPr>
          <p:nvPr>
            <p:ph type="title"/>
          </p:nvPr>
        </p:nvSpPr>
        <p:spPr>
          <a:xfrm>
            <a:off x="535680" y="616320"/>
            <a:ext cx="641700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32">
                <a:solidFill>
                  <a:srgbClr val="000000"/>
                </a:solidFill>
                <a:latin typeface="Times New Roman" panose="02020603050405020304"/>
              </a:rPr>
              <a:t>SOCIETAL IMPORTANCE </a:t>
            </a:r>
            <a:r>
              <a:rPr lang="en-US" sz="2400" b="1" strike="noStrike" spc="-7">
                <a:solidFill>
                  <a:srgbClr val="000000"/>
                </a:solidFill>
                <a:latin typeface="Times New Roman" panose="02020603050405020304"/>
              </a:rPr>
              <a:t>OF THE</a:t>
            </a:r>
            <a:r>
              <a:rPr lang="en-US" sz="2400" b="1" strike="noStrike" spc="-270">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r>
              <a:rPr lang="en-US" sz="2400" b="1" strike="noStrike" spc="-7">
                <a:solidFill>
                  <a:srgbClr val="000000"/>
                </a:solidFill>
                <a:latin typeface="Times New Roman" panose="02020603050405020304"/>
              </a:rPr>
              <a:t>  </a:t>
            </a:r>
            <a:endParaRPr lang="en-US" sz="2400" b="0" strike="noStrike" spc="-1">
              <a:solidFill>
                <a:srgbClr val="000000"/>
              </a:solidFill>
              <a:latin typeface="Calibri"/>
            </a:endParaRPr>
          </a:p>
        </p:txBody>
      </p:sp>
      <p:sp>
        <p:nvSpPr>
          <p:cNvPr id="199" name="Text Box 5"/>
          <p:cNvSpPr/>
          <p:nvPr/>
        </p:nvSpPr>
        <p:spPr>
          <a:xfrm>
            <a:off x="535680" y="1219320"/>
            <a:ext cx="8088840" cy="2330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just">
              <a:lnSpc>
                <a:spcPct val="100000"/>
              </a:lnSpc>
              <a:buNone/>
            </a:pPr>
            <a:r>
              <a:rPr lang="en-US" sz="2100" b="0" strike="noStrike" spc="-1">
                <a:solidFill>
                  <a:srgbClr val="000000"/>
                </a:solidFill>
                <a:latin typeface="Times New Roman" panose="02020603050405020304"/>
              </a:rPr>
              <a:t>The dark web is a significant area of the internet that is often used for illegal and illicit activities. By monitoring and analyzing activity on the dark web, we can gain insights into trends and patterns of criminal activity, and use this information to help law enforcement agencies and other organizations combat crime and protect citizens. This project can also provide intelligence to the organization on various illegal activities happening on dark web.</a:t>
            </a:r>
            <a:endParaRPr lang="en-US" sz="21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 name="PlaceHolder 1"/>
          <p:cNvSpPr>
            <a:spLocks noGrp="1"/>
          </p:cNvSpPr>
          <p:nvPr>
            <p:ph type="dt" idx="31"/>
          </p:nvPr>
        </p:nvSpPr>
        <p:spPr>
          <a:xfrm>
            <a:off x="535680" y="6476040"/>
            <a:ext cx="91188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201" name="PlaceHolder 2"/>
          <p:cNvSpPr>
            <a:spLocks noGrp="1"/>
          </p:cNvSpPr>
          <p:nvPr>
            <p:ph type="ftr" idx="32"/>
          </p:nvPr>
        </p:nvSpPr>
        <p:spPr>
          <a:xfrm>
            <a:off x="4128770" y="6475730"/>
            <a:ext cx="2654300" cy="175895"/>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202" name="PlaceHolder 3"/>
          <p:cNvSpPr>
            <a:spLocks noGrp="1"/>
          </p:cNvSpPr>
          <p:nvPr>
            <p:ph type="sldNum" idx="33"/>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6F4DE238-0063-4339-8184-994A3D30DBB4}"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203" name="PlaceHolder 4"/>
          <p:cNvSpPr>
            <a:spLocks noGrp="1"/>
          </p:cNvSpPr>
          <p:nvPr>
            <p:ph type="title"/>
          </p:nvPr>
        </p:nvSpPr>
        <p:spPr>
          <a:xfrm>
            <a:off x="1860480" y="2529000"/>
            <a:ext cx="5131800" cy="2023920"/>
          </a:xfrm>
          <a:prstGeom prst="rect">
            <a:avLst/>
          </a:prstGeom>
          <a:noFill/>
          <a:ln w="0">
            <a:noFill/>
          </a:ln>
        </p:spPr>
        <p:txBody>
          <a:bodyPr lIns="0" tIns="12600" rIns="0" bIns="0" anchor="t">
            <a:noAutofit/>
          </a:bodyPr>
          <a:p>
            <a:pPr marL="12700">
              <a:lnSpc>
                <a:spcPct val="100000"/>
              </a:lnSpc>
              <a:spcBef>
                <a:spcPts val="100"/>
              </a:spcBef>
              <a:buNone/>
            </a:pPr>
            <a:r>
              <a:rPr lang="en-US" sz="6600" b="1" strike="noStrike" spc="-15">
                <a:solidFill>
                  <a:srgbClr val="000000"/>
                </a:solidFill>
                <a:latin typeface="Times New Roman" panose="02020603050405020304"/>
              </a:rPr>
              <a:t>THANK</a:t>
            </a:r>
            <a:r>
              <a:rPr lang="en-US" sz="6600" b="1" strike="noStrike" spc="-341">
                <a:solidFill>
                  <a:srgbClr val="000000"/>
                </a:solidFill>
                <a:latin typeface="Times New Roman" panose="02020603050405020304"/>
              </a:rPr>
              <a:t> </a:t>
            </a:r>
            <a:r>
              <a:rPr lang="en-US" sz="6600" b="1" strike="noStrike" spc="-7">
                <a:solidFill>
                  <a:srgbClr val="000000"/>
                </a:solidFill>
                <a:latin typeface="Times New Roman" panose="02020603050405020304"/>
              </a:rPr>
              <a:t>YOU</a:t>
            </a:r>
            <a:endParaRPr lang="en-US" sz="66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2253</Words>
  <Application>WPS Presentation</Application>
  <PresentationFormat/>
  <Paragraphs>113</Paragraphs>
  <Slides>7</Slides>
  <Notes>0</Notes>
  <HiddenSlides>0</HiddenSlides>
  <MMClips>0</MMClips>
  <ScaleCrop>false</ScaleCrop>
  <HeadingPairs>
    <vt:vector size="6" baseType="variant">
      <vt:variant>
        <vt:lpstr>已用的字体</vt:lpstr>
      </vt:variant>
      <vt:variant>
        <vt:i4>18</vt:i4>
      </vt:variant>
      <vt:variant>
        <vt:lpstr>主题</vt:lpstr>
      </vt:variant>
      <vt:variant>
        <vt:i4>4</vt:i4>
      </vt:variant>
      <vt:variant>
        <vt:lpstr>幻灯片标题</vt:lpstr>
      </vt:variant>
      <vt:variant>
        <vt:i4>7</vt:i4>
      </vt:variant>
    </vt:vector>
  </HeadingPairs>
  <TitlesOfParts>
    <vt:vector size="29" baseType="lpstr">
      <vt:lpstr>Arial</vt:lpstr>
      <vt:lpstr>SimSun</vt:lpstr>
      <vt:lpstr>Wingdings</vt:lpstr>
      <vt:lpstr>Calibri</vt:lpstr>
      <vt:lpstr>Helvetica Neue</vt:lpstr>
      <vt:lpstr>Times New Roman</vt:lpstr>
      <vt:lpstr>Symbol</vt:lpstr>
      <vt:lpstr>Arial</vt:lpstr>
      <vt:lpstr>Verdana</vt:lpstr>
      <vt:lpstr>StarSymbol</vt:lpstr>
      <vt:lpstr>Microsoft YaHei</vt:lpstr>
      <vt:lpstr>汉仪旗黑</vt:lpstr>
      <vt:lpstr>Arial Unicode MS</vt:lpstr>
      <vt:lpstr>Kingsoft Sign</vt:lpstr>
      <vt:lpstr>DejaVu Sans</vt:lpstr>
      <vt:lpstr>苹方-简</vt:lpstr>
      <vt:lpstr>Thonburi</vt:lpstr>
      <vt:lpstr>宋体-简</vt:lpstr>
      <vt:lpstr>Office Theme</vt:lpstr>
      <vt:lpstr>Office Theme</vt:lpstr>
      <vt:lpstr>Office Theme</vt:lpstr>
      <vt:lpstr>Office Theme</vt:lpstr>
      <vt:lpstr>PowerPoint 演示文稿</vt:lpstr>
      <vt:lpstr>PROJECT TITLE JUSTIFICATION</vt:lpstr>
      <vt:lpstr>OBJECTIVE &amp; SCOPE OF THE PROJECT</vt:lpstr>
      <vt:lpstr>TIME PLAN OF THE PROJECT</vt:lpstr>
      <vt:lpstr>PowerPoint 演示文稿</vt:lpstr>
      <vt:lpstr>SOCIETAL IMPORTANCE OF THE PROJECT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abhishekkumar</cp:lastModifiedBy>
  <cp:revision>16</cp:revision>
  <dcterms:created xsi:type="dcterms:W3CDTF">2023-01-27T11:28:33Z</dcterms:created>
  <dcterms:modified xsi:type="dcterms:W3CDTF">2023-01-27T11:28:33Z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KSOProductBuildVer">
    <vt:lpwstr>1033-4.9.0.7859</vt:lpwstr>
  </property>
  <property fmtid="{D5CDD505-2E9C-101B-9397-08002B2CF9AE}" pid="4" name="PresentationFormat">
    <vt:lpwstr>On-screen Show (4:3)</vt:lpwstr>
  </property>
  <property fmtid="{D5CDD505-2E9C-101B-9397-08002B2CF9AE}" pid="5" name="Slides">
    <vt:i4>7</vt:i4>
  </property>
</Properties>
</file>