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>
            <a:lvl1pPr>
              <a:defRPr/>
            </a:lvl1pPr>
          </a:lstStyle>
          <a:p>
            <a:fld id="{5A525E08-269F-49F4-86AB-A57E8BD085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6D8C-A0B2-4ACC-9CBE-198DD0FD0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Model Build and Test – Car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EE93-4B56-4964-9528-851AF2094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 -2 Project</a:t>
            </a:r>
          </a:p>
          <a:p>
            <a:r>
              <a:rPr lang="en-US" dirty="0"/>
              <a:t>Abhinav  Marwah</a:t>
            </a:r>
          </a:p>
        </p:txBody>
      </p:sp>
    </p:spTree>
    <p:extLst>
      <p:ext uri="{BB962C8B-B14F-4D97-AF65-F5344CB8AC3E}">
        <p14:creationId xmlns:p14="http://schemas.microsoft.com/office/powerpoint/2010/main" val="191929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A7DA-C071-4502-AFFB-A748AEDA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B1BC32-561F-4EDB-B570-711B5DD5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model the sales prediction based on 156 observation collected for sales of car with differing manufacturer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16 variables have been considered impacting the prediction of car sales based on the data set</a:t>
            </a:r>
          </a:p>
        </p:txBody>
      </p:sp>
      <p:pic>
        <p:nvPicPr>
          <p:cNvPr id="1028" name="Picture 4" descr="Image result for problem statement icon">
            <a:extLst>
              <a:ext uri="{FF2B5EF4-FFF2-40B4-BE49-F238E27FC236}">
                <a16:creationId xmlns:a16="http://schemas.microsoft.com/office/drawing/2014/main" id="{CEE3C72F-146C-484C-B61B-DCA1DDD0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26" y="1462548"/>
            <a:ext cx="4090219" cy="409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1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0127FC-49D2-4971-A229-523580D7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51" y="2423058"/>
            <a:ext cx="6444506" cy="4434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C2A170-820B-4C93-91FF-802993D6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Correlation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AC62808-167E-48FC-949A-D6D39F19BCCA}"/>
              </a:ext>
            </a:extLst>
          </p:cNvPr>
          <p:cNvSpPr txBox="1">
            <a:spLocks/>
          </p:cNvSpPr>
          <p:nvPr/>
        </p:nvSpPr>
        <p:spPr>
          <a:xfrm>
            <a:off x="241638" y="2675693"/>
            <a:ext cx="30504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Correlation b/w independent variables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129633E-3F29-4BE9-AC65-B741E8174FE9}"/>
              </a:ext>
            </a:extLst>
          </p:cNvPr>
          <p:cNvSpPr txBox="1">
            <a:spLocks/>
          </p:cNvSpPr>
          <p:nvPr/>
        </p:nvSpPr>
        <p:spPr>
          <a:xfrm>
            <a:off x="241638" y="3271900"/>
            <a:ext cx="4736053" cy="3128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Sustaining Horsepower column and dropping others as the impact of horsepower on Sales would clearly demonstrate the impact of other fields. </a:t>
            </a:r>
          </a:p>
          <a:p>
            <a:pPr algn="just"/>
            <a:r>
              <a:rPr lang="en-US" dirty="0"/>
              <a:t>Sales does not have any correlation impact with any independent factor. Therefore, other factors would be important to analyze the regression model for Sales</a:t>
            </a:r>
          </a:p>
        </p:txBody>
      </p:sp>
    </p:spTree>
    <p:extLst>
      <p:ext uri="{BB962C8B-B14F-4D97-AF65-F5344CB8AC3E}">
        <p14:creationId xmlns:p14="http://schemas.microsoft.com/office/powerpoint/2010/main" val="345198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A170-820B-4C93-91FF-802993D6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Pair Plot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7045DAC-3680-4F16-8627-C351C2A579E5}"/>
              </a:ext>
            </a:extLst>
          </p:cNvPr>
          <p:cNvSpPr txBox="1">
            <a:spLocks/>
          </p:cNvSpPr>
          <p:nvPr/>
        </p:nvSpPr>
        <p:spPr>
          <a:xfrm>
            <a:off x="859067" y="2852737"/>
            <a:ext cx="3872289" cy="2079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More than 95% of the data lies within 100 to 200 horsepower range. Vehicles with low horsepower are sold higher than high horsepower</a:t>
            </a:r>
          </a:p>
          <a:p>
            <a:pPr algn="just"/>
            <a:r>
              <a:rPr lang="en-US" dirty="0"/>
              <a:t>Outliers for Fuel efficiency where Sales is showing low for high fuel efficiency and high for low fuel efficiency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53EA53-CC96-48AC-A179-4F8743EFD68E}"/>
              </a:ext>
            </a:extLst>
          </p:cNvPr>
          <p:cNvCxnSpPr/>
          <p:nvPr/>
        </p:nvCxnSpPr>
        <p:spPr>
          <a:xfrm>
            <a:off x="5320231" y="238331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A8DED7-F8E9-42FA-AA1C-242EA59A6CF4}"/>
              </a:ext>
            </a:extLst>
          </p:cNvPr>
          <p:cNvSpPr txBox="1">
            <a:spLocks/>
          </p:cNvSpPr>
          <p:nvPr/>
        </p:nvSpPr>
        <p:spPr>
          <a:xfrm>
            <a:off x="859067" y="2186756"/>
            <a:ext cx="30504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Pair Plot Mapping of Sales with other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5713D-98AD-4C74-8B74-BC056914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27" y="2432368"/>
            <a:ext cx="4845558" cy="158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148066-70C6-4198-85EA-62D53400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17" y="3999783"/>
            <a:ext cx="4789978" cy="28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7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A170-820B-4C93-91FF-802993D6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7045DAC-3680-4F16-8627-C351C2A579E5}"/>
              </a:ext>
            </a:extLst>
          </p:cNvPr>
          <p:cNvSpPr txBox="1">
            <a:spLocks/>
          </p:cNvSpPr>
          <p:nvPr/>
        </p:nvSpPr>
        <p:spPr>
          <a:xfrm>
            <a:off x="475859" y="2512269"/>
            <a:ext cx="5620141" cy="2254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Model 1 equation:</a:t>
            </a:r>
          </a:p>
          <a:p>
            <a:pPr algn="just"/>
            <a:r>
              <a:rPr lang="en-US" sz="1200" dirty="0"/>
              <a:t>Y = 58.04 – (21.36 * Horsepower) + (32.49 * Wheelbase) + (11.36 * Width) – (19.08 * Fuel Capacity) – (2.13* Fuel Efficiency) – (10.25 * Vehicle Type)</a:t>
            </a:r>
          </a:p>
          <a:p>
            <a:pPr algn="just"/>
            <a:endParaRPr lang="en-US" sz="1200" dirty="0"/>
          </a:p>
          <a:p>
            <a:pPr algn="just"/>
            <a:r>
              <a:rPr lang="en-US" sz="2400" dirty="0"/>
              <a:t>Model 2 equation:</a:t>
            </a:r>
          </a:p>
          <a:p>
            <a:pPr algn="just"/>
            <a:r>
              <a:rPr lang="en-US" sz="1200" dirty="0"/>
              <a:t>Y = 59.52 – (24.31 * Horsepower) + (34.40 * Wheelbase) + (12.03 * Width) – (23.42 * Fuel Capacity) – (6.18* Fuel Efficiency) – (9.4 * Vehicle Type)</a:t>
            </a:r>
          </a:p>
          <a:p>
            <a:pPr algn="just"/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53EA53-CC96-48AC-A179-4F8743EFD68E}"/>
              </a:ext>
            </a:extLst>
          </p:cNvPr>
          <p:cNvCxnSpPr/>
          <p:nvPr/>
        </p:nvCxnSpPr>
        <p:spPr>
          <a:xfrm>
            <a:off x="6403243" y="236546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A8DED7-F8E9-42FA-AA1C-242EA59A6CF4}"/>
              </a:ext>
            </a:extLst>
          </p:cNvPr>
          <p:cNvSpPr txBox="1">
            <a:spLocks/>
          </p:cNvSpPr>
          <p:nvPr/>
        </p:nvSpPr>
        <p:spPr>
          <a:xfrm>
            <a:off x="6850356" y="2224138"/>
            <a:ext cx="30504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Best Model Fit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18AB972-1460-4758-958A-6CBBA7D99267}"/>
              </a:ext>
            </a:extLst>
          </p:cNvPr>
          <p:cNvSpPr txBox="1">
            <a:spLocks/>
          </p:cNvSpPr>
          <p:nvPr/>
        </p:nvSpPr>
        <p:spPr>
          <a:xfrm>
            <a:off x="6534366" y="2703124"/>
            <a:ext cx="5070731" cy="2254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From the analysis based on model 1 and model 2, for train data the RMSE is less for model 1 and for test data the RMSE is less for model 2</a:t>
            </a:r>
          </a:p>
          <a:p>
            <a:pPr algn="just"/>
            <a:r>
              <a:rPr lang="en-US" dirty="0"/>
              <a:t>Model 1 accounts 80% of train data and 20% of test data</a:t>
            </a:r>
          </a:p>
          <a:p>
            <a:pPr algn="just"/>
            <a:r>
              <a:rPr lang="en-US" dirty="0"/>
              <a:t>Model 2 accounts 70% of train data and 30% of test data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5659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6F03-A8C7-4062-B448-D7D651432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0497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323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Regression Model Build and Test – Car Sales</vt:lpstr>
      <vt:lpstr>Problem Statement</vt:lpstr>
      <vt:lpstr>Data Analysis - Correlation</vt:lpstr>
      <vt:lpstr>Data Analysis – Pair Plot</vt:lpstr>
      <vt:lpstr>Regression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– IPL Performance</dc:title>
  <dc:creator>Abhinav Marwah</dc:creator>
  <cp:lastModifiedBy>Abhinav Marwah</cp:lastModifiedBy>
  <cp:revision>12</cp:revision>
  <dcterms:created xsi:type="dcterms:W3CDTF">2019-04-14T13:02:20Z</dcterms:created>
  <dcterms:modified xsi:type="dcterms:W3CDTF">2019-06-30T17:13:58Z</dcterms:modified>
</cp:coreProperties>
</file>