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8466-F395-4254-A317-9CA891CC9DAA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E35170A-C085-44B0-9671-5A6B92E5B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6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8466-F395-4254-A317-9CA891CC9DAA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170A-C085-44B0-9671-5A6B92E5B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9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8466-F395-4254-A317-9CA891CC9DAA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170A-C085-44B0-9671-5A6B92E5B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889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F5383B-AFBB-4A7E-BA29-899916C98290}"/>
              </a:ext>
            </a:extLst>
          </p:cNvPr>
          <p:cNvSpPr/>
          <p:nvPr/>
        </p:nvSpPr>
        <p:spPr>
          <a:xfrm>
            <a:off x="10886" y="0"/>
            <a:ext cx="12181114" cy="6858000"/>
          </a:xfrm>
          <a:prstGeom prst="roundRect">
            <a:avLst>
              <a:gd name="adj" fmla="val 5715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E31A30-924E-4F09-807A-89EF528B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" y="1219199"/>
            <a:ext cx="11974286" cy="5529943"/>
          </a:xfrm>
          <a:prstGeom prst="roundRect">
            <a:avLst>
              <a:gd name="adj" fmla="val 756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82756C-6B0D-4E86-91EC-4C6B2787C72B}"/>
              </a:ext>
            </a:extLst>
          </p:cNvPr>
          <p:cNvSpPr/>
          <p:nvPr/>
        </p:nvSpPr>
        <p:spPr>
          <a:xfrm>
            <a:off x="108857" y="1219200"/>
            <a:ext cx="11974286" cy="5519057"/>
          </a:xfrm>
          <a:prstGeom prst="roundRect">
            <a:avLst>
              <a:gd name="adj" fmla="val 5463"/>
            </a:avLst>
          </a:prstGeom>
          <a:solidFill>
            <a:schemeClr val="tx1">
              <a:lumMod val="85000"/>
              <a:alpha val="69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4FA95-97C2-4CF7-A2E1-AA8B5B95E684}"/>
              </a:ext>
            </a:extLst>
          </p:cNvPr>
          <p:cNvSpPr txBox="1"/>
          <p:nvPr/>
        </p:nvSpPr>
        <p:spPr>
          <a:xfrm>
            <a:off x="4406080" y="264698"/>
            <a:ext cx="3480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dern Love" panose="04090805081005020601" pitchFamily="82" charset="0"/>
              </a:rPr>
              <a:t>To_Do_List</a:t>
            </a:r>
            <a:endParaRPr lang="en-IN" sz="4400" dirty="0">
              <a:solidFill>
                <a:schemeClr val="bg1">
                  <a:lumMod val="50000"/>
                  <a:lumOff val="50000"/>
                </a:schemeClr>
              </a:solidFill>
              <a:latin typeface="Modern Love" panose="04090805081005020601" pitchFamily="8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74BF45-3ECB-425F-8C15-9AF7B16DC9ED}"/>
              </a:ext>
            </a:extLst>
          </p:cNvPr>
          <p:cNvSpPr/>
          <p:nvPr/>
        </p:nvSpPr>
        <p:spPr>
          <a:xfrm>
            <a:off x="4022092" y="1569465"/>
            <a:ext cx="5165451" cy="849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6AED1B-55C1-4FED-AF45-BAD2520D944F}"/>
              </a:ext>
            </a:extLst>
          </p:cNvPr>
          <p:cNvSpPr/>
          <p:nvPr/>
        </p:nvSpPr>
        <p:spPr>
          <a:xfrm>
            <a:off x="4114067" y="2705650"/>
            <a:ext cx="838200" cy="2939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A957B-21B0-4871-9D83-683B557B52E4}"/>
              </a:ext>
            </a:extLst>
          </p:cNvPr>
          <p:cNvSpPr txBox="1"/>
          <p:nvPr/>
        </p:nvSpPr>
        <p:spPr>
          <a:xfrm>
            <a:off x="4266777" y="270267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198B15-CB26-4C47-8250-14A84C1D46EA}"/>
              </a:ext>
            </a:extLst>
          </p:cNvPr>
          <p:cNvGrpSpPr/>
          <p:nvPr/>
        </p:nvGrpSpPr>
        <p:grpSpPr>
          <a:xfrm>
            <a:off x="6064410" y="2470406"/>
            <a:ext cx="838200" cy="545390"/>
            <a:chOff x="5557002" y="2536962"/>
            <a:chExt cx="838200" cy="54539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6A916C9-5088-4E2C-A644-315F1EBAAF37}"/>
                </a:ext>
              </a:extLst>
            </p:cNvPr>
            <p:cNvSpPr/>
            <p:nvPr/>
          </p:nvSpPr>
          <p:spPr>
            <a:xfrm>
              <a:off x="5557002" y="2779424"/>
              <a:ext cx="838200" cy="29391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76B8D5-CE48-4812-8A11-9B4CDC59C121}"/>
                </a:ext>
              </a:extLst>
            </p:cNvPr>
            <p:cNvSpPr txBox="1"/>
            <p:nvPr/>
          </p:nvSpPr>
          <p:spPr>
            <a:xfrm>
              <a:off x="5655277" y="2743798"/>
              <a:ext cx="711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Rating</a:t>
              </a:r>
              <a:endPara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6498CD-4021-4375-ADCC-A5126E6EB917}"/>
                </a:ext>
              </a:extLst>
            </p:cNvPr>
            <p:cNvSpPr/>
            <p:nvPr/>
          </p:nvSpPr>
          <p:spPr>
            <a:xfrm>
              <a:off x="5589963" y="2589885"/>
              <a:ext cx="163286" cy="1613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D099079-4083-4896-BA59-18C9E1ACA5DC}"/>
                </a:ext>
              </a:extLst>
            </p:cNvPr>
            <p:cNvSpPr/>
            <p:nvPr/>
          </p:nvSpPr>
          <p:spPr>
            <a:xfrm>
              <a:off x="5862106" y="2589881"/>
              <a:ext cx="163286" cy="1613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D6F25FA-E6C4-4F2E-B4CF-69A5FC1BA872}"/>
                </a:ext>
              </a:extLst>
            </p:cNvPr>
            <p:cNvSpPr/>
            <p:nvPr/>
          </p:nvSpPr>
          <p:spPr>
            <a:xfrm>
              <a:off x="6134249" y="2578997"/>
              <a:ext cx="163286" cy="1613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5A28E0-F51C-4541-8EE3-9DDB1CEFA3F9}"/>
                </a:ext>
              </a:extLst>
            </p:cNvPr>
            <p:cNvSpPr txBox="1"/>
            <p:nvPr/>
          </p:nvSpPr>
          <p:spPr>
            <a:xfrm>
              <a:off x="5557305" y="254785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93FD53-287D-49A1-BAFE-F737344547D5}"/>
                </a:ext>
              </a:extLst>
            </p:cNvPr>
            <p:cNvSpPr txBox="1"/>
            <p:nvPr/>
          </p:nvSpPr>
          <p:spPr>
            <a:xfrm>
              <a:off x="5818565" y="2536962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84B107-7D9E-4C3D-B465-D613E96A36D5}"/>
                </a:ext>
              </a:extLst>
            </p:cNvPr>
            <p:cNvSpPr txBox="1"/>
            <p:nvPr/>
          </p:nvSpPr>
          <p:spPr>
            <a:xfrm>
              <a:off x="6090708" y="2536962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0ED335-DA70-4CCA-AE7C-25B99E1C1FB0}"/>
              </a:ext>
            </a:extLst>
          </p:cNvPr>
          <p:cNvGrpSpPr/>
          <p:nvPr/>
        </p:nvGrpSpPr>
        <p:grpSpPr>
          <a:xfrm>
            <a:off x="7968343" y="2685929"/>
            <a:ext cx="1219200" cy="338554"/>
            <a:chOff x="7048497" y="2751112"/>
            <a:chExt cx="1219200" cy="33855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4CFE639-0BF0-4C0D-87CB-9D00FF41BE51}"/>
                </a:ext>
              </a:extLst>
            </p:cNvPr>
            <p:cNvSpPr/>
            <p:nvPr/>
          </p:nvSpPr>
          <p:spPr>
            <a:xfrm>
              <a:off x="7048497" y="2754085"/>
              <a:ext cx="838200" cy="29391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BB300A-E885-4161-B197-9EEB1A18C40C}"/>
                </a:ext>
              </a:extLst>
            </p:cNvPr>
            <p:cNvSpPr txBox="1"/>
            <p:nvPr/>
          </p:nvSpPr>
          <p:spPr>
            <a:xfrm>
              <a:off x="7146773" y="275111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</a:t>
              </a:r>
              <a:endPara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803BFED-8CA1-4F29-90EB-0612551B4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321" t="8571" r="40357" b="87937"/>
            <a:stretch/>
          </p:blipFill>
          <p:spPr>
            <a:xfrm>
              <a:off x="7984668" y="2781299"/>
              <a:ext cx="283029" cy="239486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5C519EA-7AC3-4E6A-8285-138F01B60B6D}"/>
              </a:ext>
            </a:extLst>
          </p:cNvPr>
          <p:cNvSpPr/>
          <p:nvPr/>
        </p:nvSpPr>
        <p:spPr>
          <a:xfrm>
            <a:off x="1112842" y="3820884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8AE0D9-7D30-40CB-A62A-A209EBF58864}"/>
              </a:ext>
            </a:extLst>
          </p:cNvPr>
          <p:cNvSpPr/>
          <p:nvPr/>
        </p:nvSpPr>
        <p:spPr>
          <a:xfrm>
            <a:off x="1112842" y="4107178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36C029-947B-4824-ACB0-E819410303B7}"/>
              </a:ext>
            </a:extLst>
          </p:cNvPr>
          <p:cNvSpPr/>
          <p:nvPr/>
        </p:nvSpPr>
        <p:spPr>
          <a:xfrm>
            <a:off x="1112842" y="4393472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E537EC-0319-4D74-9AEC-85CF188F657E}"/>
              </a:ext>
            </a:extLst>
          </p:cNvPr>
          <p:cNvSpPr/>
          <p:nvPr/>
        </p:nvSpPr>
        <p:spPr>
          <a:xfrm>
            <a:off x="1112842" y="4679766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D165C7-55DE-4BB4-83DB-8017BFDBF1B2}"/>
              </a:ext>
            </a:extLst>
          </p:cNvPr>
          <p:cNvSpPr/>
          <p:nvPr/>
        </p:nvSpPr>
        <p:spPr>
          <a:xfrm>
            <a:off x="1112842" y="4966060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3D3D8F4-86E6-421B-964B-061593945AA8}"/>
              </a:ext>
            </a:extLst>
          </p:cNvPr>
          <p:cNvSpPr/>
          <p:nvPr/>
        </p:nvSpPr>
        <p:spPr>
          <a:xfrm>
            <a:off x="1112842" y="5252356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04EC4-21D8-47A2-B5F4-10E5D61F9711}"/>
              </a:ext>
            </a:extLst>
          </p:cNvPr>
          <p:cNvSpPr txBox="1"/>
          <p:nvPr/>
        </p:nvSpPr>
        <p:spPr>
          <a:xfrm>
            <a:off x="1305863" y="3780359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Item 1 Lorem Ipsum Lorem Ipsum Lorem Ipsum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033EF7-8517-4331-A666-499DAC412E5E}"/>
              </a:ext>
            </a:extLst>
          </p:cNvPr>
          <p:cNvSpPr txBox="1"/>
          <p:nvPr/>
        </p:nvSpPr>
        <p:spPr>
          <a:xfrm>
            <a:off x="1305861" y="4052503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Item 2 Lorem Ipsum Lorem Ipsum Lorem Ipsum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E60CF1-5009-4B99-815C-3C6814E87F0B}"/>
              </a:ext>
            </a:extLst>
          </p:cNvPr>
          <p:cNvSpPr txBox="1"/>
          <p:nvPr/>
        </p:nvSpPr>
        <p:spPr>
          <a:xfrm>
            <a:off x="1305860" y="4346417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Item 3 Lorem Ipsum Lorem Ipsum Lorem Ipsum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320277-08C5-4391-B939-E3A7CC70D1E9}"/>
              </a:ext>
            </a:extLst>
          </p:cNvPr>
          <p:cNvSpPr txBox="1"/>
          <p:nvPr/>
        </p:nvSpPr>
        <p:spPr>
          <a:xfrm>
            <a:off x="1305858" y="4672993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Item 4 Lorem Ipsum Lorem Ipsum Lorem Ipsum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0129FA-6737-47F7-83CE-3B6423E8FC21}"/>
              </a:ext>
            </a:extLst>
          </p:cNvPr>
          <p:cNvSpPr txBox="1"/>
          <p:nvPr/>
        </p:nvSpPr>
        <p:spPr>
          <a:xfrm>
            <a:off x="1305854" y="4934253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Item 5 Lorem Ipsum Lorem Ipsum Lorem Ipsum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6D2079-3C8A-464F-8467-8D06305F531D}"/>
              </a:ext>
            </a:extLst>
          </p:cNvPr>
          <p:cNvSpPr txBox="1"/>
          <p:nvPr/>
        </p:nvSpPr>
        <p:spPr>
          <a:xfrm>
            <a:off x="1305855" y="5206397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Item 6 Lorem Ipsum Lorem Ipsum Lorem Ipsum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79C2463-B1CE-4B19-803B-ED81644D4165}"/>
              </a:ext>
            </a:extLst>
          </p:cNvPr>
          <p:cNvSpPr/>
          <p:nvPr/>
        </p:nvSpPr>
        <p:spPr>
          <a:xfrm>
            <a:off x="2405012" y="5895160"/>
            <a:ext cx="838200" cy="2939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21F314-7123-4C79-B3A9-0EBFA53AE779}"/>
              </a:ext>
            </a:extLst>
          </p:cNvPr>
          <p:cNvSpPr txBox="1"/>
          <p:nvPr/>
        </p:nvSpPr>
        <p:spPr>
          <a:xfrm>
            <a:off x="2481520" y="5892184"/>
            <a:ext cx="73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455D743-4504-42C3-8279-E58E8540F918}"/>
              </a:ext>
            </a:extLst>
          </p:cNvPr>
          <p:cNvSpPr/>
          <p:nvPr/>
        </p:nvSpPr>
        <p:spPr>
          <a:xfrm>
            <a:off x="3559774" y="5886750"/>
            <a:ext cx="838200" cy="2939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AAB303-6957-4E74-AF36-745B2CD7D92F}"/>
              </a:ext>
            </a:extLst>
          </p:cNvPr>
          <p:cNvSpPr txBox="1"/>
          <p:nvPr/>
        </p:nvSpPr>
        <p:spPr>
          <a:xfrm>
            <a:off x="3614510" y="5872888"/>
            <a:ext cx="778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8D9829-A029-4B3A-A714-B4C0A11FBF9E}"/>
              </a:ext>
            </a:extLst>
          </p:cNvPr>
          <p:cNvSpPr txBox="1"/>
          <p:nvPr/>
        </p:nvSpPr>
        <p:spPr>
          <a:xfrm>
            <a:off x="9429967" y="3346291"/>
            <a:ext cx="10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List</a:t>
            </a:r>
            <a:endParaRPr lang="en-IN" sz="16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BFDB44-17DE-4F49-8469-74A39B5D2C16}"/>
              </a:ext>
            </a:extLst>
          </p:cNvPr>
          <p:cNvSpPr txBox="1"/>
          <p:nvPr/>
        </p:nvSpPr>
        <p:spPr>
          <a:xfrm>
            <a:off x="3069341" y="3309710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List</a:t>
            </a:r>
            <a:endParaRPr lang="en-IN" sz="16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0DE3AC8-BABA-4A58-85D0-5F20C2ABA578}"/>
              </a:ext>
            </a:extLst>
          </p:cNvPr>
          <p:cNvSpPr txBox="1"/>
          <p:nvPr/>
        </p:nvSpPr>
        <p:spPr>
          <a:xfrm>
            <a:off x="9429961" y="3781721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Day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86688C-7743-4941-92B0-03360F23AECF}"/>
              </a:ext>
            </a:extLst>
          </p:cNvPr>
          <p:cNvSpPr txBox="1"/>
          <p:nvPr/>
        </p:nvSpPr>
        <p:spPr>
          <a:xfrm>
            <a:off x="9429961" y="4151834"/>
            <a:ext cx="1001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Week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F3A9CE-C812-478B-8DC5-1C5F32ACE274}"/>
              </a:ext>
            </a:extLst>
          </p:cNvPr>
          <p:cNvSpPr txBox="1"/>
          <p:nvPr/>
        </p:nvSpPr>
        <p:spPr>
          <a:xfrm>
            <a:off x="9429961" y="4456634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Month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EBC32B-459F-457B-8DDE-1A5F3138B6B8}"/>
              </a:ext>
            </a:extLst>
          </p:cNvPr>
          <p:cNvSpPr txBox="1"/>
          <p:nvPr/>
        </p:nvSpPr>
        <p:spPr>
          <a:xfrm>
            <a:off x="9429961" y="4804977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Ratings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6294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57</TotalTime>
  <Words>80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Modern Love</vt:lpstr>
      <vt:lpstr>Trebuchet MS</vt:lpstr>
      <vt:lpstr>Berlin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tripathyabhoy@gmail.com</dc:creator>
  <cp:lastModifiedBy>tripathyabhoy@gmail.com</cp:lastModifiedBy>
  <cp:revision>7</cp:revision>
  <dcterms:created xsi:type="dcterms:W3CDTF">2020-10-15T20:13:05Z</dcterms:created>
  <dcterms:modified xsi:type="dcterms:W3CDTF">2020-10-15T21:10:06Z</dcterms:modified>
</cp:coreProperties>
</file>