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0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0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0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4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7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4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0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6814-3640-4571-AC9D-A2D0E9B21967}" type="datetimeFigureOut">
              <a:rPr lang="en-IN" smtClean="0"/>
              <a:t>13-Feb-17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CC2EF-39C6-4B4C-A485-7F06FE57C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4554" y="4339002"/>
            <a:ext cx="1336431" cy="1244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Emergency Stop Switch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9623" y="934914"/>
            <a:ext cx="1989994" cy="874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Accelerometer/Optical Encoder (Speed measurement)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8014" y="4322883"/>
            <a:ext cx="1336431" cy="896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Motor Driver Circuit</a:t>
            </a:r>
          </a:p>
        </p:txBody>
      </p:sp>
      <p:sp>
        <p:nvSpPr>
          <p:cNvPr id="8" name="Rectangle 7"/>
          <p:cNvSpPr/>
          <p:nvPr/>
        </p:nvSpPr>
        <p:spPr>
          <a:xfrm>
            <a:off x="8660420" y="4327279"/>
            <a:ext cx="1336431" cy="896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DC Motors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3303" y="912934"/>
            <a:ext cx="1336431" cy="896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Line Camera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93421" y="934915"/>
            <a:ext cx="1336431" cy="896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IR Sensors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3539" y="937846"/>
            <a:ext cx="1336431" cy="896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Ultrasonic Sensor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24554" y="2376853"/>
            <a:ext cx="5310554" cy="1395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(Data Conversion, Processing and Control)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56284" y="4339003"/>
            <a:ext cx="1336431" cy="896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Servo Motor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2369" y="2609841"/>
            <a:ext cx="1679331" cy="91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Bluetooth Module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96851" y="3066312"/>
            <a:ext cx="1696915" cy="1113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Power supply switching network (Voltage regulators)</a:t>
            </a:r>
          </a:p>
        </p:txBody>
      </p:sp>
      <p:cxnSp>
        <p:nvCxnSpPr>
          <p:cNvPr id="27" name="Straight Arrow Connector 26"/>
          <p:cNvCxnSpPr>
            <a:stCxn id="12" idx="2"/>
          </p:cNvCxnSpPr>
          <p:nvPr/>
        </p:nvCxnSpPr>
        <p:spPr>
          <a:xfrm>
            <a:off x="5679831" y="3771900"/>
            <a:ext cx="0" cy="56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88370" y="1831731"/>
            <a:ext cx="0" cy="56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26921" y="3793148"/>
            <a:ext cx="0" cy="56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75539" y="1809749"/>
            <a:ext cx="0" cy="56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21518" y="1809750"/>
            <a:ext cx="0" cy="56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83415" y="1831731"/>
            <a:ext cx="0" cy="567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4" idx="0"/>
          </p:cNvCxnSpPr>
          <p:nvPr/>
        </p:nvCxnSpPr>
        <p:spPr>
          <a:xfrm flipV="1">
            <a:off x="3692770" y="3771902"/>
            <a:ext cx="0" cy="56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8324117" y="2598774"/>
            <a:ext cx="1004518" cy="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1"/>
          </p:cNvCxnSpPr>
          <p:nvPr/>
        </p:nvCxnSpPr>
        <p:spPr>
          <a:xfrm flipH="1" flipV="1">
            <a:off x="2171700" y="3074375"/>
            <a:ext cx="852854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H="1">
            <a:off x="8342432" y="3516931"/>
            <a:ext cx="1626576" cy="58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5400000">
            <a:off x="6472969" y="-1286237"/>
            <a:ext cx="230801" cy="40341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5757596" y="235505"/>
            <a:ext cx="171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Acquisition</a:t>
            </a:r>
          </a:p>
        </p:txBody>
      </p:sp>
      <p:sp>
        <p:nvSpPr>
          <p:cNvPr id="51" name="Left Brace 50"/>
          <p:cNvSpPr/>
          <p:nvPr/>
        </p:nvSpPr>
        <p:spPr>
          <a:xfrm rot="16200000">
            <a:off x="7369828" y="3158626"/>
            <a:ext cx="209553" cy="48474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26473" y="5749434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152" y="617602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Monitoring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10087" y="3821695"/>
            <a:ext cx="15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PWM control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67308" y="4933158"/>
            <a:ext cx="200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Hardware Interrupt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1689576" y="1833478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Software Interrupt</a:t>
            </a:r>
            <a:endParaRPr lang="en-IN" dirty="0"/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V="1">
            <a:off x="1067308" y="2018144"/>
            <a:ext cx="0" cy="5806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41411" y="1072662"/>
            <a:ext cx="1376732" cy="96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Monitor (Mobile, Tablet)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300792" y="2022222"/>
            <a:ext cx="1336431" cy="896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LCD Display (Speedometer, Distance)</a:t>
            </a:r>
          </a:p>
        </p:txBody>
      </p:sp>
    </p:spTree>
    <p:extLst>
      <p:ext uri="{BB962C8B-B14F-4D97-AF65-F5344CB8AC3E}">
        <p14:creationId xmlns:p14="http://schemas.microsoft.com/office/powerpoint/2010/main" val="108420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Walawalkar, Pratik</dc:creator>
  <cp:lastModifiedBy>Walawalkar, Pratik</cp:lastModifiedBy>
  <cp:revision>4</cp:revision>
  <dcterms:created xsi:type="dcterms:W3CDTF">2017-02-14T05:34:13Z</dcterms:created>
  <dcterms:modified xsi:type="dcterms:W3CDTF">2017-02-14T06:01:28Z</dcterms:modified>
</cp:coreProperties>
</file>