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3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7811-998B-47D5-B03D-6AD0D657B4CA}" type="datetimeFigureOut">
              <a:rPr lang="en-US" smtClean="0"/>
              <a:t>5/7/2011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0F1A-CE33-48F4-97A2-6CF8882F5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for Camera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3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90600"/>
            <a:ext cx="6705600" cy="1066800"/>
          </a:xfrm>
        </p:spPr>
        <p:txBody>
          <a:bodyPr/>
          <a:lstStyle/>
          <a:p>
            <a:r>
              <a:rPr lang="en-US" dirty="0" err="1" smtClean="0"/>
              <a:t>Linescan</a:t>
            </a:r>
            <a:r>
              <a:rPr lang="en-US" dirty="0" smtClean="0"/>
              <a:t> Imaging Sensor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013200" y="1981200"/>
            <a:ext cx="5130800" cy="4525963"/>
          </a:xfrm>
        </p:spPr>
        <p:txBody>
          <a:bodyPr/>
          <a:lstStyle/>
          <a:p>
            <a:r>
              <a:rPr lang="en-US" dirty="0" smtClean="0"/>
              <a:t>1x128 pixels</a:t>
            </a:r>
          </a:p>
          <a:p>
            <a:r>
              <a:rPr lang="en-US" dirty="0" smtClean="0"/>
              <a:t>0-5 volts output for each pixel</a:t>
            </a:r>
          </a:p>
          <a:p>
            <a:r>
              <a:rPr lang="en-US" dirty="0" smtClean="0"/>
              <a:t>One pixel returned for each clock pulse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cameraoutpu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3300" y="3429000"/>
            <a:ext cx="5470100" cy="21336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3124200" cy="310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3" y="5295900"/>
            <a:ext cx="2578247" cy="98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8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299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Actual Data From Camera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100" dirty="0" smtClean="0"/>
              <a:t>April </a:t>
            </a:r>
            <a:r>
              <a:rPr lang="en-US" sz="3100" dirty="0" smtClean="0"/>
              <a:t>19</a:t>
            </a:r>
            <a:r>
              <a:rPr lang="en-US" sz="3100" baseline="30000" dirty="0" smtClean="0"/>
              <a:t>th –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99565"/>
            <a:ext cx="4343400" cy="40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38400"/>
            <a:ext cx="2974899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1676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Registers Showing Line Intensity Scan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7756" y="6164818"/>
            <a:ext cx="28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is showing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762000"/>
            <a:ext cx="396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71600" y="3276600"/>
            <a:ext cx="2209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Under bright light conditions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276600"/>
            <a:ext cx="990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Light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86200"/>
            <a:ext cx="3657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90600" y="533400"/>
            <a:ext cx="3276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With </a:t>
            </a:r>
            <a:r>
              <a:rPr lang="en-US" sz="1100" dirty="0" err="1" smtClean="0"/>
              <a:t>TAUS_Exposure_Delay</a:t>
            </a:r>
            <a:r>
              <a:rPr lang="en-US" sz="1100" dirty="0" smtClean="0"/>
              <a:t>(25);  1.2 ms / cycle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6477000"/>
            <a:ext cx="2209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Under bright light conditions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3657600"/>
            <a:ext cx="3810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With </a:t>
            </a:r>
            <a:r>
              <a:rPr lang="en-US" sz="1100" dirty="0" err="1" smtClean="0"/>
              <a:t>TAUS_Exposure_Delay</a:t>
            </a:r>
            <a:r>
              <a:rPr lang="en-US" sz="1100" dirty="0" smtClean="0"/>
              <a:t>(75);  2.9ms to run full cycle</a:t>
            </a:r>
          </a:p>
          <a:p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886200"/>
            <a:ext cx="396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486400" y="6477000"/>
            <a:ext cx="990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Light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2797" y="231569"/>
            <a:ext cx="6887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 – start capture, green – camera feed, purple  - pulse to obtain 128x1 data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26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38862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752600"/>
            <a:ext cx="41910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5400" y="5257800"/>
            <a:ext cx="2209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Under bright light conditions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5257800"/>
            <a:ext cx="990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 Light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9906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 </a:t>
            </a:r>
          </a:p>
          <a:p>
            <a:r>
              <a:rPr lang="en-US" sz="1100" dirty="0" smtClean="0"/>
              <a:t>With </a:t>
            </a:r>
            <a:r>
              <a:rPr lang="en-US" sz="1100" dirty="0" err="1" smtClean="0"/>
              <a:t>TAUS_Exposure_Delay</a:t>
            </a:r>
            <a:r>
              <a:rPr lang="en-US" sz="1100" dirty="0" smtClean="0"/>
              <a:t>(125);  4.5ms to run full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Dataset for Camera Algorithm</vt:lpstr>
      <vt:lpstr>Linescan Imaging Sensor   </vt:lpstr>
      <vt:lpstr>Actual Data From Camera  April 19th –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for Camera Algorithm</dc:title>
  <dc:creator>Shawn</dc:creator>
  <cp:lastModifiedBy>Shawn</cp:lastModifiedBy>
  <cp:revision>1</cp:revision>
  <dcterms:created xsi:type="dcterms:W3CDTF">2011-05-07T18:24:33Z</dcterms:created>
  <dcterms:modified xsi:type="dcterms:W3CDTF">2011-05-07T18:27:23Z</dcterms:modified>
</cp:coreProperties>
</file>