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Speed_Limit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Accident Distribution by Severity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Accidents by Vehicle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Accidents by Weather and Road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Alcohol-Involved Accidents by Road Condition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Accident Trend by Time of 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Accident Severity vs Time of 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1d1b65fa-e5c4-4dff-abb6-f824c98ff7c9?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286b5c3504334e8d" /><Relationship Type="http://schemas.openxmlformats.org/officeDocument/2006/relationships/slideLayout" Target="/ppt/slideLayouts/slideLayout8.xml" Id="Rbb4163290a054dde" /><Relationship Type="http://schemas.openxmlformats.org/officeDocument/2006/relationships/hyperlink" Target="https://app.powerbi.com/groups/me/reports/1d1b65fa-e5c4-4dff-abb6-f824c98ff7c9/?pbi_source=PowerPoint" TargetMode="External" Id="RelId0" /><Relationship Type="http://schemas.openxmlformats.org/officeDocument/2006/relationships/image" Target="/ppt/media/image4.png" Id="imgId9411043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Traffic Accident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6/17/2025 4:21:30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6/16/2025 5:59:09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Visual ,Average Speed_Limit ,cardVisual ,Accident Distribution by Severity ,Accidents by Vehicle Type ,Accidents by Weather and Road Type ,Alcohol-Involved Accidents by Road Condition ,Accident Trend by Time of Day ,Accident Severity vs Time of Day ,slicer ,slicer ,textbox ,slicer ,slice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9411043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