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9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55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5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9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556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881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14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5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6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99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42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A350-DCA6-4800-86DD-6BC9E71D1D35}" type="datetimeFigureOut">
              <a:rPr lang="en-US" smtClean="0"/>
              <a:pPr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08A5-D811-44DA-AC8C-BEA1489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4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619" y="83128"/>
            <a:ext cx="272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Abhuday Pandey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508988"/>
            <a:ext cx="39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E-mail: Abhuday.Pandey@cognizant.com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890336"/>
            <a:ext cx="11442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 want to put to use my skills , technologies that I am familiar with, innovative thoughts that will benefit the Organization in the  long run and also help me in building my professional career.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618" y="1955056"/>
            <a:ext cx="5957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Technical Skills: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Programming Languages: Java,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Technologies: Micro-service, REST, Java8, JPA, Hibernate, Junit,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Mockito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Web Technology: HTML, CSS, JavaScript,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Frameworks: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Springboot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SpringCloud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Web/Application Server: Tomcat,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Operating System: Windows,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Tools: Eclipse/STS,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VSCode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Docker, Maven, Postman,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MySQLWorkBench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6073" y="1955056"/>
            <a:ext cx="59205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Project Experience / Key Highlights: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Worked on Bank Transaction Statistics followed by spring-boot based micro-service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Worked on a Stock-Market based project enhancing all full-stack technologies(Spring-Boot +MySQL + Angular).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Have Worked in test driven development using Junit,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Mockito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 documentation also.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073" y="4251887"/>
            <a:ext cx="58466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Achievements &amp; Participation:</a:t>
            </a:r>
          </a:p>
          <a:p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Participated in college technical event in which we made Hand-Gesture 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controlled wheelchair.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Participated in technical event VERSION at NIT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Trichy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Completed course in core java from Ducat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Noida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618" y="5257907"/>
            <a:ext cx="52185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Education: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MCA  (2016-19)  Lal Bahadur Shastri Institute of Management, New Delhi.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jayant\Desktop\2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4492" y="0"/>
            <a:ext cx="1161130" cy="1301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896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F47419B5A80645937347D29DB86470" ma:contentTypeVersion="2" ma:contentTypeDescription="Create a new document." ma:contentTypeScope="" ma:versionID="89c1c14bc1295625372601b5afcfc89b">
  <xsd:schema xmlns:xsd="http://www.w3.org/2001/XMLSchema" xmlns:xs="http://www.w3.org/2001/XMLSchema" xmlns:p="http://schemas.microsoft.com/office/2006/metadata/properties" xmlns:ns3="9c4f8044-90a3-4ad9-aa54-fc4d0be3446d" targetNamespace="http://schemas.microsoft.com/office/2006/metadata/properties" ma:root="true" ma:fieldsID="c01842ead3b6354749e0e6816c432ffc" ns3:_="">
    <xsd:import namespace="9c4f8044-90a3-4ad9-aa54-fc4d0be344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f8044-90a3-4ad9-aa54-fc4d0be34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2C0CCE-5AA5-41B7-8D1C-D2228236F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f8044-90a3-4ad9-aa54-fc4d0be34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4205CD-D231-4C51-9997-5A12F9BF5A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738C7-22CC-4E6F-AA02-40BD7AC183A3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9c4f8044-90a3-4ad9-aa54-fc4d0be3446d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Jayesh (Cognizant)</dc:creator>
  <cp:lastModifiedBy>jayant pandey</cp:lastModifiedBy>
  <cp:revision>19</cp:revision>
  <dcterms:created xsi:type="dcterms:W3CDTF">2020-06-05T09:11:44Z</dcterms:created>
  <dcterms:modified xsi:type="dcterms:W3CDTF">2020-06-15T11:37:14Z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0x01010015F47419B5A80645937347D29DB86470</vt:lpwstr>
  </property>
</Properties>
</file>