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32df619b2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32df619b2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32df619b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32df619b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32df619b2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a32df619b2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32df619b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32df619b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32df619b2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32df619b2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32df619b2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32df619b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32df619b2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32df619b2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32df619b2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32df619b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32df619b2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32df619b2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32df619b2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32df619b2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32df619b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32df619b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32df619b2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32df619b2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32df619b2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32df619b2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deploy it we have also used the git bash software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32df619b2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a32df619b2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32df619b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32df619b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32df619b2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32df619b2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32df619b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32df619b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32df619b2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32df619b2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32df619b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32df619b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32df619b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32df619b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32df619b2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32df619b2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myusername.github.io/my-app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Single-page_application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53450" y="2029200"/>
            <a:ext cx="7112400" cy="31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/>
              <a:t>ALGORITHM</a:t>
            </a:r>
            <a:endParaRPr b="1" sz="7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/>
              <a:t>VISUALIZER</a:t>
            </a:r>
            <a:endParaRPr b="1" sz="7000"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0225" y="0"/>
            <a:ext cx="2003775" cy="17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Bubble Sort Algorithm</a:t>
            </a:r>
            <a:endParaRPr b="1" sz="3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236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simplest sorting algorithm that works by repeatedly swapping the adjacent elements if they are in wrong order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71429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Worst and Average Case Time Complexity</a:t>
            </a:r>
            <a:r>
              <a:rPr b="1"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O(n*n). Worst case occurs when array is reverse sorted.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Best Case Time Complexity</a:t>
            </a:r>
            <a:r>
              <a:rPr b="1"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O(n). Best case occurs when array is already sorted.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52525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7012050" y="1860450"/>
            <a:ext cx="1896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BUBBLE SORT CODE</a:t>
            </a:r>
            <a:endParaRPr b="1" sz="30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350" y="35163"/>
            <a:ext cx="5174675" cy="50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Insertion</a:t>
            </a:r>
            <a:r>
              <a:rPr b="1" lang="en" sz="3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Sort Algorithm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97500" y="1225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Insertion sort 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simple sorting algorithm that works similar to the way you sort playing cards in your hands. The array is virtually split into a sorted and an unsorted part. Values from the unsorted part are picked and placed at the correct position in the sorted part.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71429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Worst and Average Case Time Complexity: 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O(n*n). Worst case occurs when array is reverse sorted.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71429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Best Case Time Complexity: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O(n). 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case occurs when array is already sorted.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6770925" y="1778150"/>
            <a:ext cx="2373000" cy="10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INSERTION SORT CODE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750" y="0"/>
            <a:ext cx="55011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Selection</a:t>
            </a:r>
            <a:r>
              <a:rPr b="1" lang="en" sz="3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Sort Algorithm</a:t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selection sort 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sorts an array by repeatedly finding the minimum element (considering ascending order) from unsorted part and putting it at the beginning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Time Complexity: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O(n^2) for all cases.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6700625" y="1707875"/>
            <a:ext cx="260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SELECTION SORT </a:t>
            </a:r>
            <a:endParaRPr b="1" sz="30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CODE</a:t>
            </a:r>
            <a:endParaRPr/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050" y="21500"/>
            <a:ext cx="5716125" cy="51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Quick</a:t>
            </a:r>
            <a:r>
              <a:rPr b="1" lang="en" sz="3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Sort Algorithm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QuickSort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Divide and Conquer algorithm. It picks an element as pivot and partitions the given array around the picked pivot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71429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Best Case and Average case Time Complexity: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O(nlog n).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71429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Worst Case Time Complexity : 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O(n*n).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71429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7263200" y="1508850"/>
            <a:ext cx="1687800" cy="17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QUICK</a:t>
            </a:r>
            <a:r>
              <a:rPr b="1" lang="en" sz="30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SORT CODE</a:t>
            </a:r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0"/>
            <a:ext cx="57362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GITHUB DEPLOYMENT</a:t>
            </a:r>
            <a:endParaRPr b="1" sz="3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Since we have deployed our react app on github so we first we have to add a homepage on package.json file and then install gh-pages by using few commands. We have to deploy the site by using npm run deploy then optionally we can configure the domain with github pages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63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b="1" sz="3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" sz="25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SIDDHARTH SINGH(181500710)</a:t>
            </a:r>
            <a:r>
              <a:rPr lang="en" sz="2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25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2.   </a:t>
            </a:r>
            <a:r>
              <a:rPr lang="en" sz="25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SURYANSHU GUPTA(181500740)</a:t>
            </a:r>
            <a:endParaRPr sz="25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3.   KAVYA SINGH(181500319)</a:t>
            </a:r>
            <a:endParaRPr sz="25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4.   SPARSH GUPTA(181500723)</a:t>
            </a:r>
            <a:endParaRPr sz="25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5.   HARSHIT JAISWAL(181500255)</a:t>
            </a:r>
            <a:endParaRPr sz="25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1186975" y="140650"/>
            <a:ext cx="7693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3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ommands used to deploy it on github</a:t>
            </a:r>
            <a:endParaRPr sz="3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1297500" y="773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 publish it at </a:t>
            </a:r>
            <a:r>
              <a:rPr lang="en" sz="18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https://myusername.github.io/my-app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, run: npm install --save gh-pages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Alternatively you may use yarn: yarn add gh-pages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Add the following scripts in your package.json: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"scripts": {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+   "predeploy": "npm run build",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+   "deploy": "gh-pages -d build",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"start": "react-scripts start",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"build": "react-scripts build",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</a:t>
            </a:r>
            <a:r>
              <a:rPr lang="en" sz="3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Git Bash</a:t>
            </a:r>
            <a:endParaRPr sz="3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Git Bash is an application for Microsoft Windows environments which provides an emulation layer for a Git command line experience. Bash is an acronym for Bourne Again Shell. A shell is a terminal application used to interface with an operating system through written commands.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To deploy our project we have also used the git bash software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latin typeface="Montserrat"/>
                <a:ea typeface="Montserrat"/>
                <a:cs typeface="Montserrat"/>
                <a:sym typeface="Montserrat"/>
              </a:rPr>
              <a:t>THANK</a:t>
            </a:r>
            <a:endParaRPr b="1" sz="7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latin typeface="Montserrat"/>
                <a:ea typeface="Montserrat"/>
                <a:cs typeface="Montserrat"/>
                <a:sym typeface="Montserrat"/>
              </a:rPr>
              <a:t>YOU</a:t>
            </a:r>
            <a:endParaRPr b="1" sz="7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484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Algorithm Visualizer</a:t>
            </a:r>
            <a:endParaRPr b="1" sz="3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374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Algorithm-visualizer is a web app written in React.It consists of sorting methods like Bubble, insertion, selection and quicksort where the user can visualize different sorting algorithms . Algorithms and data structures form one cornerstone of an undergraduate computer science education. A technique for improving  in this critical area is to include algorithm and data structure visualizations. 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Reason for selecting the topic</a:t>
            </a:r>
            <a:endParaRPr sz="35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and design of algorithms is a great challenge for computer science student’s .We selected this project because we were fascinated by sorting algorithms, and we wanted to visualize them in action.This Project is a fully automatic visualization system. Design principles and technical structure of the visualization system as well as its practical implications and educational benefits are presented and discussed.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173100" y="140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8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Hardware &amp; Software to be used:</a:t>
            </a:r>
            <a:endParaRPr b="1" sz="35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Software: VS Code , Github ,Git Bash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Technologies: React , CSS, JavaScript, HTML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Hardware: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RAM:- 4.00GB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Processor:- Intel(R)Core(TM) i3-4005U CPU @ 1.70GHz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is REACT?</a:t>
            </a:r>
            <a:endParaRPr sz="3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 (also known as React.js or ReactJS) is an open-source, front end, JavaScript library for building user interfaces or UI components. React is a JavaScript library created by Facebook. React can be used as a base in the development of </a:t>
            </a:r>
            <a:r>
              <a:rPr lang="en" sz="2000">
                <a:solidFill>
                  <a:srgbClr val="FFFFFF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single-page</a:t>
            </a:r>
            <a:r>
              <a:rPr lang="en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mobile applications. </a:t>
            </a:r>
            <a:endParaRPr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075" y="162400"/>
            <a:ext cx="1145450" cy="11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Working:</a:t>
            </a:r>
            <a:endParaRPr b="1" sz="3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 this working project the user can set the size of the unsorted array (i.e 2 to 1000) as well as the time of delay in microseconds. We have used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different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colours to make the user visualize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different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algorithms.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Initially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the unsorted array is of green colour and the comparison is depicted by yellow  colour resulting the higher order element is given purple colour.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