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1EC12A-60B5-4409-ABA0-477036EF8EA6}" v="4" dt="2023-09-24T07:20:07.6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07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23" Type="http://schemas.openxmlformats.org/officeDocument/2006/relationships/viewProps" Target="viewProps.xml"/><Relationship Id="rId4" Type="http://schemas.openxmlformats.org/officeDocument/2006/relationships/slide" Target="slides/slide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YUDAY PATEL" userId="9529d5f3f721d985" providerId="LiveId" clId="{E4926AD0-676E-BD48-B943-2BDB89BBC6A6}"/>
    <pc:docChg chg="modSld">
      <pc:chgData name="ABHYUDAY PATEL" userId="9529d5f3f721d985" providerId="LiveId" clId="{E4926AD0-676E-BD48-B943-2BDB89BBC6A6}" dt="2023-09-09T17:03:31.852" v="4" actId="113"/>
      <pc:docMkLst>
        <pc:docMk/>
      </pc:docMkLst>
      <pc:sldChg chg="modSp">
        <pc:chgData name="ABHYUDAY PATEL" userId="9529d5f3f721d985" providerId="LiveId" clId="{E4926AD0-676E-BD48-B943-2BDB89BBC6A6}" dt="2023-09-09T17:03:31.852" v="4" actId="113"/>
        <pc:sldMkLst>
          <pc:docMk/>
          <pc:sldMk cId="0" sldId="256"/>
        </pc:sldMkLst>
        <pc:spChg chg="mod">
          <ac:chgData name="ABHYUDAY PATEL" userId="9529d5f3f721d985" providerId="LiveId" clId="{E4926AD0-676E-BD48-B943-2BDB89BBC6A6}" dt="2023-09-09T17:03:31.852" v="4" actId="113"/>
          <ac:spMkLst>
            <pc:docMk/>
            <pc:sldMk cId="0" sldId="256"/>
            <ac:spMk id="211" creationId="{00000000-0000-0000-0000-000000000000}"/>
          </ac:spMkLst>
        </pc:spChg>
      </pc:sldChg>
    </pc:docChg>
  </pc:docChgLst>
  <pc:docChgLst>
    <pc:chgData name="ABHYUDAY PATEL" userId="9529d5f3f721d985" providerId="LiveId" clId="{BE1EC12A-60B5-4409-ABA0-477036EF8EA6}"/>
    <pc:docChg chg="undo custSel modSld">
      <pc:chgData name="ABHYUDAY PATEL" userId="9529d5f3f721d985" providerId="LiveId" clId="{BE1EC12A-60B5-4409-ABA0-477036EF8EA6}" dt="2023-09-26T13:03:44.997" v="361" actId="20577"/>
      <pc:docMkLst>
        <pc:docMk/>
      </pc:docMkLst>
      <pc:sldChg chg="modSp mod">
        <pc:chgData name="ABHYUDAY PATEL" userId="9529d5f3f721d985" providerId="LiveId" clId="{BE1EC12A-60B5-4409-ABA0-477036EF8EA6}" dt="2023-09-26T13:03:44.997" v="361" actId="20577"/>
        <pc:sldMkLst>
          <pc:docMk/>
          <pc:sldMk cId="0" sldId="256"/>
        </pc:sldMkLst>
        <pc:spChg chg="mod">
          <ac:chgData name="ABHYUDAY PATEL" userId="9529d5f3f721d985" providerId="LiveId" clId="{BE1EC12A-60B5-4409-ABA0-477036EF8EA6}" dt="2023-09-24T07:14:31.559" v="102" actId="1076"/>
          <ac:spMkLst>
            <pc:docMk/>
            <pc:sldMk cId="0" sldId="256"/>
            <ac:spMk id="210" creationId="{00000000-0000-0000-0000-000000000000}"/>
          </ac:spMkLst>
        </pc:spChg>
        <pc:spChg chg="mod">
          <ac:chgData name="ABHYUDAY PATEL" userId="9529d5f3f721d985" providerId="LiveId" clId="{BE1EC12A-60B5-4409-ABA0-477036EF8EA6}" dt="2023-09-26T13:03:44.997" v="361" actId="20577"/>
          <ac:spMkLst>
            <pc:docMk/>
            <pc:sldMk cId="0" sldId="256"/>
            <ac:spMk id="211" creationId="{00000000-0000-0000-0000-000000000000}"/>
          </ac:spMkLst>
        </pc:spChg>
      </pc:sldChg>
      <pc:sldChg chg="addSp delSp modSp mod">
        <pc:chgData name="ABHYUDAY PATEL" userId="9529d5f3f721d985" providerId="LiveId" clId="{BE1EC12A-60B5-4409-ABA0-477036EF8EA6}" dt="2023-09-24T07:29:58.833" v="351" actId="20577"/>
        <pc:sldMkLst>
          <pc:docMk/>
          <pc:sldMk cId="0" sldId="257"/>
        </pc:sldMkLst>
        <pc:spChg chg="add del mod">
          <ac:chgData name="ABHYUDAY PATEL" userId="9529d5f3f721d985" providerId="LiveId" clId="{BE1EC12A-60B5-4409-ABA0-477036EF8EA6}" dt="2023-09-24T07:19:24.773" v="128" actId="931"/>
          <ac:spMkLst>
            <pc:docMk/>
            <pc:sldMk cId="0" sldId="257"/>
            <ac:spMk id="5" creationId="{D1E7D4D5-C412-CFFA-1FA7-77FC4076A68F}"/>
          </ac:spMkLst>
        </pc:spChg>
        <pc:spChg chg="add del mod">
          <ac:chgData name="ABHYUDAY PATEL" userId="9529d5f3f721d985" providerId="LiveId" clId="{BE1EC12A-60B5-4409-ABA0-477036EF8EA6}" dt="2023-09-24T07:19:49.597" v="132" actId="931"/>
          <ac:spMkLst>
            <pc:docMk/>
            <pc:sldMk cId="0" sldId="257"/>
            <ac:spMk id="9" creationId="{C1862673-C311-46F3-A09A-3B471B3AC1E1}"/>
          </ac:spMkLst>
        </pc:spChg>
        <pc:spChg chg="add del mod">
          <ac:chgData name="ABHYUDAY PATEL" userId="9529d5f3f721d985" providerId="LiveId" clId="{BE1EC12A-60B5-4409-ABA0-477036EF8EA6}" dt="2023-09-24T07:20:07.614" v="135" actId="931"/>
          <ac:spMkLst>
            <pc:docMk/>
            <pc:sldMk cId="0" sldId="257"/>
            <ac:spMk id="13" creationId="{14413568-524B-438E-8B52-69E740E8ED26}"/>
          </ac:spMkLst>
        </pc:spChg>
        <pc:spChg chg="mod">
          <ac:chgData name="ABHYUDAY PATEL" userId="9529d5f3f721d985" providerId="LiveId" clId="{BE1EC12A-60B5-4409-ABA0-477036EF8EA6}" dt="2023-09-24T07:18:54.815" v="118" actId="27636"/>
          <ac:spMkLst>
            <pc:docMk/>
            <pc:sldMk cId="0" sldId="257"/>
            <ac:spMk id="217" creationId="{00000000-0000-0000-0000-000000000000}"/>
          </ac:spMkLst>
        </pc:spChg>
        <pc:spChg chg="mod">
          <ac:chgData name="ABHYUDAY PATEL" userId="9529d5f3f721d985" providerId="LiveId" clId="{BE1EC12A-60B5-4409-ABA0-477036EF8EA6}" dt="2023-09-24T07:29:58.833" v="351" actId="20577"/>
          <ac:spMkLst>
            <pc:docMk/>
            <pc:sldMk cId="0" sldId="257"/>
            <ac:spMk id="218" creationId="{00000000-0000-0000-0000-000000000000}"/>
          </ac:spMkLst>
        </pc:spChg>
        <pc:spChg chg="del">
          <ac:chgData name="ABHYUDAY PATEL" userId="9529d5f3f721d985" providerId="LiveId" clId="{BE1EC12A-60B5-4409-ABA0-477036EF8EA6}" dt="2023-09-24T07:18:54.556" v="117" actId="931"/>
          <ac:spMkLst>
            <pc:docMk/>
            <pc:sldMk cId="0" sldId="257"/>
            <ac:spMk id="220" creationId="{00000000-0000-0000-0000-000000000000}"/>
          </ac:spMkLst>
        </pc:spChg>
        <pc:spChg chg="del mod">
          <ac:chgData name="ABHYUDAY PATEL" userId="9529d5f3f721d985" providerId="LiveId" clId="{BE1EC12A-60B5-4409-ABA0-477036EF8EA6}" dt="2023-09-24T07:19:17.490" v="127"/>
          <ac:spMkLst>
            <pc:docMk/>
            <pc:sldMk cId="0" sldId="257"/>
            <ac:spMk id="221" creationId="{00000000-0000-0000-0000-000000000000}"/>
          </ac:spMkLst>
        </pc:spChg>
        <pc:spChg chg="mod">
          <ac:chgData name="ABHYUDAY PATEL" userId="9529d5f3f721d985" providerId="LiveId" clId="{BE1EC12A-60B5-4409-ABA0-477036EF8EA6}" dt="2023-09-24T07:21:36.641" v="156" actId="1036"/>
          <ac:spMkLst>
            <pc:docMk/>
            <pc:sldMk cId="0" sldId="257"/>
            <ac:spMk id="222" creationId="{00000000-0000-0000-0000-000000000000}"/>
          </ac:spMkLst>
        </pc:spChg>
        <pc:picChg chg="add del mod">
          <ac:chgData name="ABHYUDAY PATEL" userId="9529d5f3f721d985" providerId="LiveId" clId="{BE1EC12A-60B5-4409-ABA0-477036EF8EA6}" dt="2023-09-24T07:19:17.489" v="125" actId="478"/>
          <ac:picMkLst>
            <pc:docMk/>
            <pc:sldMk cId="0" sldId="257"/>
            <ac:picMk id="3" creationId="{5D0A0CE1-BF05-7B06-C107-F62BE703587C}"/>
          </ac:picMkLst>
        </pc:picChg>
        <pc:picChg chg="add del mod">
          <ac:chgData name="ABHYUDAY PATEL" userId="9529d5f3f721d985" providerId="LiveId" clId="{BE1EC12A-60B5-4409-ABA0-477036EF8EA6}" dt="2023-09-24T07:19:35.726" v="130" actId="478"/>
          <ac:picMkLst>
            <pc:docMk/>
            <pc:sldMk cId="0" sldId="257"/>
            <ac:picMk id="7" creationId="{C134400C-2BDE-0CBD-2175-FE8CE2F0B55A}"/>
          </ac:picMkLst>
        </pc:picChg>
        <pc:picChg chg="add del mod">
          <ac:chgData name="ABHYUDAY PATEL" userId="9529d5f3f721d985" providerId="LiveId" clId="{BE1EC12A-60B5-4409-ABA0-477036EF8EA6}" dt="2023-09-24T07:19:55.512" v="133" actId="478"/>
          <ac:picMkLst>
            <pc:docMk/>
            <pc:sldMk cId="0" sldId="257"/>
            <ac:picMk id="11" creationId="{4A04443E-2A23-D47C-C8BD-0F1473BD7643}"/>
          </ac:picMkLst>
        </pc:picChg>
        <pc:picChg chg="add mod ord modCrop">
          <ac:chgData name="ABHYUDAY PATEL" userId="9529d5f3f721d985" providerId="LiveId" clId="{BE1EC12A-60B5-4409-ABA0-477036EF8EA6}" dt="2023-09-24T07:21:49.413" v="163" actId="14100"/>
          <ac:picMkLst>
            <pc:docMk/>
            <pc:sldMk cId="0" sldId="257"/>
            <ac:picMk id="15" creationId="{F5FBB735-FE55-2D00-2863-54C8F83B8733}"/>
          </ac:picMkLst>
        </pc:picChg>
      </pc:sldChg>
      <pc:sldChg chg="modSp mod">
        <pc:chgData name="ABHYUDAY PATEL" userId="9529d5f3f721d985" providerId="LiveId" clId="{BE1EC12A-60B5-4409-ABA0-477036EF8EA6}" dt="2023-09-24T07:24:06.340" v="223" actId="20577"/>
        <pc:sldMkLst>
          <pc:docMk/>
          <pc:sldMk cId="0" sldId="258"/>
        </pc:sldMkLst>
        <pc:spChg chg="mod">
          <ac:chgData name="ABHYUDAY PATEL" userId="9529d5f3f721d985" providerId="LiveId" clId="{BE1EC12A-60B5-4409-ABA0-477036EF8EA6}" dt="2023-09-24T07:18:54.833" v="119" actId="27636"/>
          <ac:spMkLst>
            <pc:docMk/>
            <pc:sldMk cId="0" sldId="258"/>
            <ac:spMk id="227" creationId="{00000000-0000-0000-0000-000000000000}"/>
          </ac:spMkLst>
        </pc:spChg>
        <pc:spChg chg="mod">
          <ac:chgData name="ABHYUDAY PATEL" userId="9529d5f3f721d985" providerId="LiveId" clId="{BE1EC12A-60B5-4409-ABA0-477036EF8EA6}" dt="2023-09-24T07:23:11.941" v="184" actId="403"/>
          <ac:spMkLst>
            <pc:docMk/>
            <pc:sldMk cId="0" sldId="258"/>
            <ac:spMk id="229" creationId="{00000000-0000-0000-0000-000000000000}"/>
          </ac:spMkLst>
        </pc:spChg>
        <pc:spChg chg="mod">
          <ac:chgData name="ABHYUDAY PATEL" userId="9529d5f3f721d985" providerId="LiveId" clId="{BE1EC12A-60B5-4409-ABA0-477036EF8EA6}" dt="2023-09-24T07:24:06.340" v="223" actId="20577"/>
          <ac:spMkLst>
            <pc:docMk/>
            <pc:sldMk cId="0" sldId="258"/>
            <ac:spMk id="232" creationId="{00000000-0000-0000-0000-000000000000}"/>
          </ac:spMkLst>
        </pc:spChg>
      </pc:sldChg>
      <pc:sldChg chg="modSp mod">
        <pc:chgData name="ABHYUDAY PATEL" userId="9529d5f3f721d985" providerId="LiveId" clId="{BE1EC12A-60B5-4409-ABA0-477036EF8EA6}" dt="2023-09-24T07:29:36.764" v="348" actId="1076"/>
        <pc:sldMkLst>
          <pc:docMk/>
          <pc:sldMk cId="0" sldId="259"/>
        </pc:sldMkLst>
        <pc:spChg chg="mod">
          <ac:chgData name="ABHYUDAY PATEL" userId="9529d5f3f721d985" providerId="LiveId" clId="{BE1EC12A-60B5-4409-ABA0-477036EF8EA6}" dt="2023-09-24T07:29:36.764" v="348" actId="1076"/>
          <ac:spMkLst>
            <pc:docMk/>
            <pc:sldMk cId="0" sldId="259"/>
            <ac:spMk id="237" creationId="{00000000-0000-0000-0000-000000000000}"/>
          </ac:spMkLst>
        </pc:spChg>
        <pc:spChg chg="mod">
          <ac:chgData name="ABHYUDAY PATEL" userId="9529d5f3f721d985" providerId="LiveId" clId="{BE1EC12A-60B5-4409-ABA0-477036EF8EA6}" dt="2023-09-24T07:29:33.795" v="347" actId="1036"/>
          <ac:spMkLst>
            <pc:docMk/>
            <pc:sldMk cId="0" sldId="259"/>
            <ac:spMk id="23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122663" y="41847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 dirty="0"/>
              <a:t>Basic Details of the Team and Problem Statement</a:t>
            </a:r>
            <a:endParaRPr dirty="0"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529869" y="1087636"/>
            <a:ext cx="6548717" cy="5516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  <a:latin typeface="Rockwell" panose="02060603020205020403" pitchFamily="18" charset="0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r>
              <a:rPr lang="en-US" sz="2400" dirty="0">
                <a:solidFill>
                  <a:srgbClr val="7030A0"/>
                </a:solidFill>
                <a:latin typeface="Rockwell" panose="02060603020205020403" pitchFamily="18" charset="0"/>
                <a:ea typeface="Franklin Gothic"/>
                <a:cs typeface="Franklin Gothic"/>
                <a:sym typeface="Franklin Gothic"/>
              </a:rPr>
              <a:t>Government of Jharkhand</a:t>
            </a:r>
            <a:endParaRPr sz="2400" dirty="0">
              <a:solidFill>
                <a:schemeClr val="tx1"/>
              </a:solidFill>
              <a:latin typeface="Rockwell" panose="02060603020205020403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400" dirty="0">
                <a:solidFill>
                  <a:schemeClr val="tx1"/>
                </a:solidFill>
                <a:latin typeface="Rockwell" panose="02060603020205020403" pitchFamily="18" charset="0"/>
                <a:ea typeface="Franklin Gothic"/>
                <a:cs typeface="Franklin Gothic"/>
                <a:sym typeface="Franklin Gothic"/>
              </a:rPr>
              <a:t>PS Code: </a:t>
            </a:r>
            <a:r>
              <a:rPr lang="en-US" sz="2400" dirty="0">
                <a:solidFill>
                  <a:srgbClr val="7030A0"/>
                </a:solidFill>
                <a:latin typeface="Rockwell" panose="02060603020205020403" pitchFamily="18" charset="0"/>
                <a:ea typeface="Franklin Gothic"/>
                <a:cs typeface="Franklin Gothic"/>
                <a:sym typeface="Franklin Gothic"/>
              </a:rPr>
              <a:t>1369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sz="2400" dirty="0">
                <a:solidFill>
                  <a:schemeClr val="tx1"/>
                </a:solidFill>
                <a:latin typeface="Rockwell" panose="02060603020205020403" pitchFamily="18" charset="0"/>
                <a:ea typeface="Franklin Gothic"/>
                <a:cs typeface="Franklin Gothic"/>
                <a:sym typeface="Franklin Gothic"/>
              </a:rPr>
            </a:br>
            <a:r>
              <a:rPr lang="en-US" sz="2400" dirty="0">
                <a:solidFill>
                  <a:schemeClr val="tx1"/>
                </a:solidFill>
                <a:latin typeface="Rockwell" panose="02060603020205020403" pitchFamily="18" charset="0"/>
                <a:ea typeface="Franklin Gothic"/>
                <a:cs typeface="Franklin Gothic"/>
                <a:sym typeface="Franklin Gothic"/>
              </a:rPr>
              <a:t>Problem Statement Title: </a:t>
            </a:r>
            <a:r>
              <a:rPr lang="en-US" sz="2400" dirty="0">
                <a:solidFill>
                  <a:srgbClr val="7030A0"/>
                </a:solidFill>
                <a:latin typeface="Rockwell" panose="02060603020205020403" pitchFamily="18" charset="0"/>
                <a:ea typeface="Franklin Gothic"/>
                <a:cs typeface="Franklin Gothic"/>
                <a:sym typeface="Franklin Gothic"/>
              </a:rPr>
              <a:t>To develop an online integrated platform for projects taken up by the students of various universities/colleges.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sz="2400" dirty="0">
                <a:solidFill>
                  <a:schemeClr val="tx1"/>
                </a:solidFill>
                <a:latin typeface="Rockwell" panose="02060603020205020403" pitchFamily="18" charset="0"/>
                <a:ea typeface="Franklin Gothic"/>
                <a:cs typeface="Franklin Gothic"/>
                <a:sym typeface="Franklin Gothic"/>
              </a:rPr>
            </a:br>
            <a:r>
              <a:rPr lang="en-US" sz="2400" dirty="0">
                <a:solidFill>
                  <a:schemeClr val="tx1"/>
                </a:solidFill>
                <a:latin typeface="Rockwell" panose="02060603020205020403" pitchFamily="18" charset="0"/>
                <a:ea typeface="Franklin Gothic"/>
                <a:cs typeface="Franklin Gothic"/>
                <a:sym typeface="Franklin Gothic"/>
              </a:rPr>
              <a:t>Team Name:  </a:t>
            </a:r>
            <a:r>
              <a:rPr lang="en-US" sz="2400" dirty="0">
                <a:solidFill>
                  <a:srgbClr val="7030A0"/>
                </a:solidFill>
                <a:latin typeface="Rockwell" panose="02060603020205020403" pitchFamily="18" charset="0"/>
                <a:ea typeface="Franklin Gothic"/>
                <a:cs typeface="Franklin Gothic"/>
                <a:sym typeface="Franklin Gothic"/>
              </a:rPr>
              <a:t>Mitnick Minds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sz="2400" dirty="0">
                <a:solidFill>
                  <a:schemeClr val="tx1"/>
                </a:solidFill>
                <a:latin typeface="Rockwell" panose="02060603020205020403" pitchFamily="18" charset="0"/>
                <a:ea typeface="Franklin Gothic"/>
                <a:cs typeface="Franklin Gothic"/>
                <a:sym typeface="Franklin Gothic"/>
              </a:rPr>
            </a:br>
            <a:r>
              <a:rPr lang="en-US" sz="2400" dirty="0">
                <a:solidFill>
                  <a:schemeClr val="tx1"/>
                </a:solidFill>
                <a:latin typeface="Rockwell" panose="02060603020205020403" pitchFamily="18" charset="0"/>
                <a:ea typeface="Franklin Gothic"/>
                <a:cs typeface="Franklin Gothic"/>
                <a:sym typeface="Franklin Gothic"/>
              </a:rPr>
              <a:t>Team Leader Name:</a:t>
            </a:r>
            <a:r>
              <a:rPr lang="en-IN" sz="2400" dirty="0">
                <a:solidFill>
                  <a:schemeClr val="tx1"/>
                </a:solidFill>
                <a:latin typeface="Rockwell" panose="02060603020205020403" pitchFamily="18" charset="0"/>
                <a:ea typeface="Franklin Gothic"/>
                <a:cs typeface="Franklin Gothic"/>
                <a:sym typeface="Franklin Gothic"/>
              </a:rPr>
              <a:t> </a:t>
            </a:r>
            <a:r>
              <a:rPr lang="en-IN" sz="2400" dirty="0">
                <a:solidFill>
                  <a:srgbClr val="7030A0"/>
                </a:solidFill>
                <a:latin typeface="Rockwell" panose="02060603020205020403" pitchFamily="18" charset="0"/>
                <a:ea typeface="Franklin Gothic"/>
                <a:cs typeface="Franklin Gothic"/>
                <a:sym typeface="Franklin Gothic"/>
              </a:rPr>
              <a:t>Abhyuday Patel</a:t>
            </a:r>
            <a:br>
              <a:rPr lang="en-US" sz="2400" dirty="0">
                <a:solidFill>
                  <a:schemeClr val="tx1"/>
                </a:solidFill>
                <a:latin typeface="Rockwell" panose="02060603020205020403" pitchFamily="18" charset="0"/>
                <a:ea typeface="Franklin Gothic"/>
                <a:cs typeface="Franklin Gothic"/>
                <a:sym typeface="Franklin Gothic"/>
              </a:rPr>
            </a:br>
            <a:r>
              <a:rPr lang="en-US" sz="2400" dirty="0">
                <a:solidFill>
                  <a:schemeClr val="tx1"/>
                </a:solidFill>
                <a:latin typeface="Rockwell" panose="02060603020205020403" pitchFamily="18" charset="0"/>
                <a:ea typeface="Franklin Gothic"/>
                <a:cs typeface="Franklin Gothic"/>
                <a:sym typeface="Franklin Gothic"/>
              </a:rPr>
              <a:t>Institute Code (</a:t>
            </a:r>
            <a:r>
              <a:rPr lang="en-US" sz="2400">
                <a:solidFill>
                  <a:schemeClr val="tx1"/>
                </a:solidFill>
                <a:latin typeface="Rockwell" panose="02060603020205020403" pitchFamily="18" charset="0"/>
                <a:ea typeface="Franklin Gothic"/>
                <a:cs typeface="Franklin Gothic"/>
                <a:sym typeface="Franklin Gothic"/>
              </a:rPr>
              <a:t>AISHE):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sz="2400" dirty="0">
                <a:solidFill>
                  <a:schemeClr val="tx1"/>
                </a:solidFill>
                <a:latin typeface="Rockwell" panose="02060603020205020403" pitchFamily="18" charset="0"/>
                <a:ea typeface="Franklin Gothic"/>
                <a:cs typeface="Franklin Gothic"/>
                <a:sym typeface="Franklin Gothic"/>
              </a:rPr>
            </a:br>
            <a:r>
              <a:rPr lang="en-US" sz="2400" dirty="0">
                <a:solidFill>
                  <a:schemeClr val="tx1"/>
                </a:solidFill>
                <a:latin typeface="Rockwell" panose="02060603020205020403" pitchFamily="18" charset="0"/>
                <a:ea typeface="Franklin Gothic"/>
                <a:cs typeface="Franklin Gothic"/>
                <a:sym typeface="Franklin Gothic"/>
              </a:rPr>
              <a:t>Institute Name:</a:t>
            </a:r>
            <a:r>
              <a:rPr lang="en-IN" sz="2400" dirty="0">
                <a:solidFill>
                  <a:schemeClr val="tx1"/>
                </a:solidFill>
                <a:latin typeface="Rockwell" panose="02060603020205020403" pitchFamily="18" charset="0"/>
                <a:ea typeface="Franklin Gothic"/>
                <a:cs typeface="Franklin Gothic"/>
                <a:sym typeface="Franklin Gothic"/>
              </a:rPr>
              <a:t> </a:t>
            </a:r>
            <a:r>
              <a:rPr lang="en-IN" sz="2400" dirty="0">
                <a:solidFill>
                  <a:srgbClr val="7030A0"/>
                </a:solidFill>
                <a:latin typeface="Rockwell" panose="02060603020205020403" pitchFamily="18" charset="0"/>
                <a:ea typeface="Franklin Gothic"/>
                <a:cs typeface="Franklin Gothic"/>
                <a:sym typeface="Franklin Gothic"/>
              </a:rPr>
              <a:t>IIIT RANCHI</a:t>
            </a:r>
            <a:endParaRPr sz="2400" dirty="0">
              <a:solidFill>
                <a:srgbClr val="7030A0"/>
              </a:solidFill>
              <a:latin typeface="Rockwell" panose="02060603020205020403" pitchFamily="18" charset="0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400" dirty="0">
                <a:solidFill>
                  <a:schemeClr val="tx1"/>
                </a:solidFill>
                <a:latin typeface="Rockwell" panose="02060603020205020403" pitchFamily="18" charset="0"/>
                <a:ea typeface="Franklin Gothic"/>
                <a:cs typeface="Franklin Gothic"/>
                <a:sym typeface="Franklin Gothic"/>
              </a:rPr>
              <a:t>Theme Name: </a:t>
            </a:r>
            <a:r>
              <a:rPr lang="en-US" sz="2400" dirty="0">
                <a:solidFill>
                  <a:srgbClr val="7030A0"/>
                </a:solidFill>
                <a:latin typeface="Rockwell" panose="02060603020205020403" pitchFamily="18" charset="0"/>
                <a:ea typeface="Franklin Gothic"/>
                <a:cs typeface="Franklin Gothic"/>
                <a:sym typeface="Franklin Gothic"/>
              </a:rPr>
              <a:t>Smart Education</a:t>
            </a:r>
            <a:endParaRPr sz="2400" dirty="0">
              <a:solidFill>
                <a:srgbClr val="7030A0"/>
              </a:solidFill>
              <a:latin typeface="Rockwell" panose="02060603020205020403" pitchFamily="18" charset="0"/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F5FBB735-FE55-2D00-2863-54C8F83B8733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3"/>
          <a:srcRect t="10119" r="1420" b="8287"/>
          <a:stretch/>
        </p:blipFill>
        <p:spPr>
          <a:xfrm>
            <a:off x="6565422" y="49530"/>
            <a:ext cx="5534431" cy="3629337"/>
          </a:xfrm>
        </p:spPr>
      </p:pic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631308" y="2289363"/>
            <a:ext cx="6024054" cy="404285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000" dirty="0">
                <a:solidFill>
                  <a:schemeClr val="lt2"/>
                </a:solidFill>
                <a:latin typeface="Rockwell" panose="02060603020205020403" pitchFamily="18" charset="0"/>
                <a:ea typeface="Franklin Gothic"/>
                <a:cs typeface="Franklin Gothic"/>
                <a:sym typeface="Franklin Gothic"/>
              </a:rPr>
              <a:t>Describe your idea/Solution/Prototype here:</a:t>
            </a:r>
            <a:endParaRPr sz="1800" dirty="0">
              <a:latin typeface="Rockwell" panose="02060603020205020403" pitchFamily="18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8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IN" sz="1800" dirty="0" err="1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ur</a:t>
            </a:r>
            <a:r>
              <a:rPr lang="en-IN" sz="18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platform provides a centralized integrated repository, making this knowledge readily available to students, educators, and researchers. </a:t>
            </a:r>
            <a:r>
              <a:rPr lang="en-US" sz="18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 our platform colleges will login and list the projects of their students and we will first check that the project is original through plagiarism software . we have different sections for what code used , components used , technology used , who have contributed and procedures , </a:t>
            </a:r>
            <a:r>
              <a:rPr lang="en-US" sz="1800" dirty="0" err="1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en-US" sz="18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. on  this basis we will generate a summary using </a:t>
            </a:r>
            <a:r>
              <a:rPr lang="en-US" sz="1800" dirty="0" err="1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chatgpt</a:t>
            </a:r>
            <a:r>
              <a:rPr lang="en-US" sz="18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API  and display each section with proper images . Anyone can access these projects ,they can read and download the data if needed and it will help in peer learning . </a:t>
            </a:r>
            <a:endParaRPr dirty="0">
              <a:latin typeface="Rockwell" panose="02060603020205020403" pitchFamily="18" charset="0"/>
            </a:endParaRPr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22" name="Google Shape;222;p2"/>
          <p:cNvSpPr txBox="1"/>
          <p:nvPr/>
        </p:nvSpPr>
        <p:spPr>
          <a:xfrm>
            <a:off x="6995604" y="3721397"/>
            <a:ext cx="4806536" cy="291163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2000" b="0" i="0" dirty="0">
                <a:solidFill>
                  <a:schemeClr val="lt2"/>
                </a:solidFill>
                <a:latin typeface="Rockwell" panose="02060603020205020403" pitchFamily="18" charset="0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800" b="0" i="0" dirty="0">
                <a:solidFill>
                  <a:schemeClr val="dk1"/>
                </a:solidFill>
                <a:latin typeface="Rockwell" panose="02060603020205020403" pitchFamily="18" charset="0"/>
                <a:ea typeface="Libre Franklin"/>
                <a:cs typeface="Libre Franklin"/>
                <a:sym typeface="Libre Franklin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endParaRPr sz="1600" dirty="0">
              <a:latin typeface="Rockwell" panose="020606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dk1"/>
                </a:solidFill>
                <a:latin typeface="Rockwell" panose="02060603020205020403" pitchFamily="18" charset="0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1800" dirty="0">
                <a:latin typeface="Rockwell" panose="02060603020205020403" pitchFamily="18" charset="0"/>
              </a:rPr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ockwell" panose="02060603020205020403" pitchFamily="18" charset="0"/>
              </a:rPr>
              <a:t> Tailwind </a:t>
            </a:r>
            <a:r>
              <a:rPr lang="en-US" sz="1800" dirty="0" err="1">
                <a:latin typeface="Rockwell" panose="02060603020205020403" pitchFamily="18" charset="0"/>
              </a:rPr>
              <a:t>Css</a:t>
            </a:r>
            <a:endParaRPr lang="en-US" sz="1800" dirty="0">
              <a:latin typeface="Rockwell" panose="020606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ockwell" panose="02060603020205020403" pitchFamily="18" charset="0"/>
              </a:rPr>
              <a:t> Bootstrap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ockwell" panose="02060603020205020403" pitchFamily="18" charset="0"/>
              </a:rPr>
              <a:t> </a:t>
            </a:r>
            <a:r>
              <a:rPr lang="en-US" sz="1800" dirty="0" err="1">
                <a:latin typeface="Rockwell" panose="02060603020205020403" pitchFamily="18" charset="0"/>
              </a:rPr>
              <a:t>Javascript</a:t>
            </a:r>
            <a:endParaRPr lang="en-US" sz="1800" dirty="0">
              <a:latin typeface="Rockwell" panose="020606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ockwell" panose="02060603020205020403" pitchFamily="18" charset="0"/>
              </a:rPr>
              <a:t> Django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ockwell" panose="02060603020205020403" pitchFamily="18" charset="0"/>
              </a:rPr>
              <a:t> SQLite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ockwell" panose="02060603020205020403" pitchFamily="18" charset="0"/>
              </a:rPr>
              <a:t> ChatGPT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ockwell" panose="02060603020205020403" pitchFamily="18" charset="0"/>
              </a:rPr>
              <a:t> </a:t>
            </a:r>
            <a:r>
              <a:rPr lang="en-US" sz="1800" dirty="0" err="1">
                <a:latin typeface="Rockwell" panose="02060603020205020403" pitchFamily="18" charset="0"/>
              </a:rPr>
              <a:t>Plagarism</a:t>
            </a:r>
            <a:r>
              <a:rPr lang="en-US" sz="1800" dirty="0">
                <a:latin typeface="Rockwell" panose="02060603020205020403" pitchFamily="18" charset="0"/>
              </a:rPr>
              <a:t> Checker X</a:t>
            </a:r>
            <a:r>
              <a:rPr lang="en-US" sz="1800" b="0" i="0" dirty="0">
                <a:solidFill>
                  <a:schemeClr val="dk1"/>
                </a:solidFill>
                <a:latin typeface="Rockwell" panose="02060603020205020403" pitchFamily="18" charset="0"/>
                <a:ea typeface="Libre Franklin"/>
                <a:cs typeface="Libre Franklin"/>
                <a:sym typeface="Libre Franklin"/>
              </a:rPr>
              <a:t> </a:t>
            </a:r>
            <a:endParaRPr sz="1600" dirty="0">
              <a:latin typeface="Rockwell" panose="02060603020205020403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/>
              <a:t>Describe your Use Cases here</a:t>
            </a:r>
            <a:endParaRPr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kern="100" dirty="0"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IN" sz="2000" kern="1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esource can be tapped by industries, </a:t>
            </a:r>
            <a:r>
              <a:rPr lang="en-IN" sz="2000" kern="100" dirty="0">
                <a:solidFill>
                  <a:srgbClr val="6365F1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policymakers </a:t>
            </a:r>
            <a:r>
              <a:rPr lang="en-IN" sz="2000" kern="1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institutions for </a:t>
            </a:r>
            <a:r>
              <a:rPr lang="en-IN" sz="2000" kern="100" dirty="0">
                <a:solidFill>
                  <a:srgbClr val="6365F1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research</a:t>
            </a:r>
            <a:r>
              <a:rPr lang="en-IN" sz="2000" kern="1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IN" sz="2000" kern="100" dirty="0">
                <a:solidFill>
                  <a:srgbClr val="6365F1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 </a:t>
            </a:r>
            <a:r>
              <a:rPr lang="en-IN" sz="2000" kern="1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purposes.</a:t>
            </a:r>
            <a:endParaRPr lang="en-IN" sz="2000" dirty="0">
              <a:latin typeface="Rockwell" panose="02060603020205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Helping in </a:t>
            </a:r>
            <a:r>
              <a:rPr lang="en-IN" sz="2000" dirty="0">
                <a:solidFill>
                  <a:srgbClr val="6365F1"/>
                </a:solidFill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cross pollination</a:t>
            </a:r>
            <a:r>
              <a:rPr lang="en-IN" sz="2000" dirty="0"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en-IN" sz="2000" dirty="0">
                <a:solidFill>
                  <a:srgbClr val="6365F1"/>
                </a:solidFill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ideas</a:t>
            </a:r>
            <a:r>
              <a:rPr lang="en-IN" sz="2000" dirty="0"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among students and researchers.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IN" sz="20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educing </a:t>
            </a:r>
            <a:r>
              <a:rPr lang="en-IN" sz="2000" dirty="0">
                <a:solidFill>
                  <a:srgbClr val="6365F1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duplication</a:t>
            </a:r>
            <a:r>
              <a:rPr lang="en-IN" sz="20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ideas.</a:t>
            </a:r>
            <a:endParaRPr lang="en-IN" sz="13800" dirty="0">
              <a:latin typeface="Rockwell" panose="02060603020205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IN" sz="20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elping in </a:t>
            </a:r>
            <a:r>
              <a:rPr lang="en-IN" sz="2000" dirty="0">
                <a:solidFill>
                  <a:srgbClr val="6365F1"/>
                </a:solidFill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peer learning </a:t>
            </a:r>
            <a:r>
              <a:rPr lang="en-IN" sz="2000" dirty="0">
                <a:effectLst/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research.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Rockwell" panose="02060603020205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National level knowledge repository.</a:t>
            </a:r>
            <a:endParaRPr lang="en-IN" sz="2000" kern="100" dirty="0">
              <a:effectLst/>
              <a:latin typeface="Rockwell" panose="02060603020205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/>
          </a:p>
        </p:txBody>
      </p:sp>
      <p:sp>
        <p:nvSpPr>
          <p:cNvPr id="232" name="Google Shape;232;p3"/>
          <p:cNvSpPr txBox="1"/>
          <p:nvPr/>
        </p:nvSpPr>
        <p:spPr>
          <a:xfrm>
            <a:off x="62483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r>
              <a:rPr lang="en-US" sz="16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Plagarism</a:t>
            </a: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Checker X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 err="1">
                <a:solidFill>
                  <a:schemeClr val="dk1"/>
                </a:solidFill>
                <a:latin typeface="Libre Franklin"/>
                <a:sym typeface="Libre Franklin"/>
              </a:rPr>
              <a:t>ChatGpt</a:t>
            </a: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 API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57797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/>
              <a:t>Team Member Details </a:t>
            </a:r>
            <a:endParaRPr dirty="0"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155949" y="2147164"/>
            <a:ext cx="11880107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</a:rPr>
              <a:t>Team Leader Name: Abhyuday Patel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dirty="0"/>
              <a:t>Branch (</a:t>
            </a:r>
            <a:r>
              <a:rPr lang="en-US" sz="1400" dirty="0" err="1"/>
              <a:t>Btech</a:t>
            </a:r>
            <a:r>
              <a:rPr lang="en-US" sz="1400" dirty="0"/>
              <a:t>/</a:t>
            </a:r>
            <a:r>
              <a:rPr lang="en-US" sz="1400" dirty="0" err="1"/>
              <a:t>Mtech</a:t>
            </a:r>
            <a:r>
              <a:rPr lang="en-US" sz="1400" dirty="0"/>
              <a:t>/PhD </a:t>
            </a:r>
            <a:r>
              <a:rPr lang="en-US" sz="1400" dirty="0" err="1"/>
              <a:t>etc</a:t>
            </a:r>
            <a:r>
              <a:rPr lang="en-US" sz="1400" dirty="0"/>
              <a:t>): </a:t>
            </a:r>
            <a:r>
              <a:rPr lang="en-US" sz="1400" dirty="0" err="1"/>
              <a:t>B.Tech</a:t>
            </a:r>
            <a:r>
              <a:rPr lang="en-US" sz="1400" dirty="0"/>
              <a:t>		Stream (ECE, CSE </a:t>
            </a:r>
            <a:r>
              <a:rPr lang="en-US" sz="1400" dirty="0" err="1"/>
              <a:t>etc</a:t>
            </a:r>
            <a:r>
              <a:rPr lang="en-US" sz="1400" dirty="0"/>
              <a:t>): ECE		Year (I,II,III,IV): I</a:t>
            </a:r>
            <a:endParaRPr sz="1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</a:rPr>
              <a:t>Team Member 1 Name: Suraj </a:t>
            </a:r>
            <a:r>
              <a:rPr lang="en-US" sz="1400" b="1" dirty="0" err="1">
                <a:solidFill>
                  <a:srgbClr val="5D7C3F"/>
                </a:solidFill>
              </a:rPr>
              <a:t>Bhan</a:t>
            </a:r>
            <a:r>
              <a:rPr lang="en-US" sz="1400" b="1" dirty="0">
                <a:solidFill>
                  <a:srgbClr val="5D7C3F"/>
                </a:solidFill>
              </a:rPr>
              <a:t> Rana</a:t>
            </a:r>
            <a:endParaRPr sz="18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dirty="0"/>
              <a:t>Branch (</a:t>
            </a:r>
            <a:r>
              <a:rPr lang="en-US" sz="1400" dirty="0" err="1"/>
              <a:t>Btech</a:t>
            </a:r>
            <a:r>
              <a:rPr lang="en-US" sz="1400" dirty="0"/>
              <a:t>/</a:t>
            </a:r>
            <a:r>
              <a:rPr lang="en-US" sz="1400" dirty="0" err="1"/>
              <a:t>Mtech</a:t>
            </a:r>
            <a:r>
              <a:rPr lang="en-US" sz="1400" dirty="0"/>
              <a:t>/PhD </a:t>
            </a:r>
            <a:r>
              <a:rPr lang="en-US" sz="1400" dirty="0" err="1"/>
              <a:t>etc</a:t>
            </a:r>
            <a:r>
              <a:rPr lang="en-US" sz="1400" dirty="0"/>
              <a:t>): </a:t>
            </a:r>
            <a:r>
              <a:rPr lang="en-US" sz="1400" dirty="0" err="1"/>
              <a:t>B.Tech</a:t>
            </a:r>
            <a:r>
              <a:rPr lang="en-US" sz="1400" dirty="0"/>
              <a:t>		Stream (ECE, CSE </a:t>
            </a:r>
            <a:r>
              <a:rPr lang="en-US" sz="1400" dirty="0" err="1"/>
              <a:t>etc</a:t>
            </a:r>
            <a:r>
              <a:rPr lang="en-US" sz="1400" dirty="0"/>
              <a:t>): ECE		Year (I,II,III,IV): 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</a:rPr>
              <a:t>Team Member 2 Name: Govind Mehta</a:t>
            </a:r>
            <a:endParaRPr sz="18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dirty="0"/>
              <a:t>Branch (</a:t>
            </a:r>
            <a:r>
              <a:rPr lang="en-US" sz="1400" dirty="0" err="1"/>
              <a:t>Btech</a:t>
            </a:r>
            <a:r>
              <a:rPr lang="en-US" sz="1400" dirty="0"/>
              <a:t>/</a:t>
            </a:r>
            <a:r>
              <a:rPr lang="en-US" sz="1400" dirty="0" err="1"/>
              <a:t>Mtech</a:t>
            </a:r>
            <a:r>
              <a:rPr lang="en-US" sz="1400" dirty="0"/>
              <a:t>/PhD </a:t>
            </a:r>
            <a:r>
              <a:rPr lang="en-US" sz="1400" dirty="0" err="1"/>
              <a:t>etc</a:t>
            </a:r>
            <a:r>
              <a:rPr lang="en-US" sz="1400" dirty="0"/>
              <a:t>): </a:t>
            </a:r>
            <a:r>
              <a:rPr lang="en-US" sz="1400" dirty="0" err="1"/>
              <a:t>B.Tech</a:t>
            </a:r>
            <a:r>
              <a:rPr lang="en-US" sz="1400" dirty="0"/>
              <a:t>		Stream (ECE, CSE </a:t>
            </a:r>
            <a:r>
              <a:rPr lang="en-US" sz="1400" dirty="0" err="1"/>
              <a:t>etc</a:t>
            </a:r>
            <a:r>
              <a:rPr lang="en-US" sz="1400" dirty="0"/>
              <a:t>): ECE		Year (I,II,III,IV): 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</a:rPr>
              <a:t>Team Member 3 Name: Pratik Chourasia</a:t>
            </a:r>
            <a:endParaRPr sz="18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dirty="0"/>
              <a:t>Branch (</a:t>
            </a:r>
            <a:r>
              <a:rPr lang="en-US" sz="1400" dirty="0" err="1"/>
              <a:t>Btech</a:t>
            </a:r>
            <a:r>
              <a:rPr lang="en-US" sz="1400" dirty="0"/>
              <a:t>/</a:t>
            </a:r>
            <a:r>
              <a:rPr lang="en-US" sz="1400" dirty="0" err="1"/>
              <a:t>Mtech</a:t>
            </a:r>
            <a:r>
              <a:rPr lang="en-US" sz="1400" dirty="0"/>
              <a:t>/PhD </a:t>
            </a:r>
            <a:r>
              <a:rPr lang="en-US" sz="1400" dirty="0" err="1"/>
              <a:t>etc</a:t>
            </a:r>
            <a:r>
              <a:rPr lang="en-US" sz="1400" dirty="0"/>
              <a:t>): </a:t>
            </a:r>
            <a:r>
              <a:rPr lang="en-US" sz="1400" dirty="0" err="1"/>
              <a:t>B.Tech</a:t>
            </a:r>
            <a:r>
              <a:rPr lang="en-US" sz="1400" dirty="0"/>
              <a:t>		Stream (ECE, CSE </a:t>
            </a:r>
            <a:r>
              <a:rPr lang="en-US" sz="1400" dirty="0" err="1"/>
              <a:t>etc</a:t>
            </a:r>
            <a:r>
              <a:rPr lang="en-US" sz="1400" dirty="0"/>
              <a:t>): ECE		Year (I,II,III,IV): 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</a:rPr>
              <a:t>Team Member 4 Name: Rituraj Singh</a:t>
            </a:r>
            <a:endParaRPr sz="18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dirty="0"/>
              <a:t>Branch (</a:t>
            </a:r>
            <a:r>
              <a:rPr lang="en-US" sz="1400" dirty="0" err="1"/>
              <a:t>Btech</a:t>
            </a:r>
            <a:r>
              <a:rPr lang="en-US" sz="1400" dirty="0"/>
              <a:t>/</a:t>
            </a:r>
            <a:r>
              <a:rPr lang="en-US" sz="1400" dirty="0" err="1"/>
              <a:t>Mtech</a:t>
            </a:r>
            <a:r>
              <a:rPr lang="en-US" sz="1400" dirty="0"/>
              <a:t>/PhD </a:t>
            </a:r>
            <a:r>
              <a:rPr lang="en-US" sz="1400" dirty="0" err="1"/>
              <a:t>etc</a:t>
            </a:r>
            <a:r>
              <a:rPr lang="en-US" sz="1400" dirty="0"/>
              <a:t>): </a:t>
            </a:r>
            <a:r>
              <a:rPr lang="en-US" sz="1400" dirty="0" err="1"/>
              <a:t>B.Tech</a:t>
            </a:r>
            <a:r>
              <a:rPr lang="en-US" sz="1400" dirty="0"/>
              <a:t>		Stream (ECE, CSE </a:t>
            </a:r>
            <a:r>
              <a:rPr lang="en-US" sz="1400" dirty="0" err="1"/>
              <a:t>etc</a:t>
            </a:r>
            <a:r>
              <a:rPr lang="en-US" sz="1400" dirty="0"/>
              <a:t>): ECE		Year (I,II,III,IV): 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</a:rPr>
              <a:t>Team Member 5 Name: Type Your Name Here</a:t>
            </a:r>
            <a:endParaRPr sz="18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dirty="0"/>
              <a:t>Branch (</a:t>
            </a:r>
            <a:r>
              <a:rPr lang="en-US" sz="1400" dirty="0" err="1"/>
              <a:t>Btech</a:t>
            </a:r>
            <a:r>
              <a:rPr lang="en-US" sz="1400" dirty="0"/>
              <a:t>/</a:t>
            </a:r>
            <a:r>
              <a:rPr lang="en-US" sz="1400" dirty="0" err="1"/>
              <a:t>Mtech</a:t>
            </a:r>
            <a:r>
              <a:rPr lang="en-US" sz="1400" dirty="0"/>
              <a:t>/PhD </a:t>
            </a:r>
            <a:r>
              <a:rPr lang="en-US" sz="1400" dirty="0" err="1"/>
              <a:t>etc</a:t>
            </a:r>
            <a:r>
              <a:rPr lang="en-US" sz="1400" dirty="0"/>
              <a:t>): </a:t>
            </a:r>
            <a:r>
              <a:rPr lang="en-US" sz="1400" dirty="0" err="1"/>
              <a:t>B.Tech</a:t>
            </a:r>
            <a:r>
              <a:rPr lang="en-US" sz="1400" dirty="0"/>
              <a:t>		Stream (ECE, CSE </a:t>
            </a:r>
            <a:r>
              <a:rPr lang="en-US" sz="1400" dirty="0" err="1"/>
              <a:t>etc</a:t>
            </a:r>
            <a:r>
              <a:rPr lang="en-US" sz="1400" dirty="0"/>
              <a:t>): ECE		Year (I,II,III,IV): 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400" b="1" dirty="0">
                <a:solidFill>
                  <a:srgbClr val="804160"/>
                </a:solidFill>
              </a:rPr>
              <a:t>Team Mentor 1 Name: Type Your Name Here</a:t>
            </a:r>
            <a:endParaRPr sz="1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00" dirty="0"/>
              <a:t>Category (Academic/Industry): 			Expertise (AI/ML/Blockchain </a:t>
            </a:r>
            <a:r>
              <a:rPr lang="en-US" sz="1400" dirty="0" err="1"/>
              <a:t>etc</a:t>
            </a:r>
            <a:r>
              <a:rPr lang="en-US" sz="1400" dirty="0"/>
              <a:t>): 		Domain Experience (in years):    </a:t>
            </a:r>
            <a:endParaRPr sz="1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400" b="1" dirty="0">
                <a:solidFill>
                  <a:srgbClr val="804160"/>
                </a:solidFill>
              </a:rPr>
              <a:t>Team Mentor 2 Name: Type Your Name Here</a:t>
            </a:r>
            <a:endParaRPr sz="1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00" dirty="0"/>
              <a:t>Category (Academic/Industry):		 	Expertise (AI/ML/Blockchain </a:t>
            </a:r>
            <a:r>
              <a:rPr lang="en-US" sz="1400" dirty="0" err="1"/>
              <a:t>etc</a:t>
            </a:r>
            <a:r>
              <a:rPr lang="en-US" sz="1400" dirty="0"/>
              <a:t>): 		Domain Experience (in years):    </a:t>
            </a:r>
            <a:endParaRPr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Important Pointers</a:t>
            </a:r>
            <a:endParaRPr/>
          </a:p>
        </p:txBody>
      </p:sp>
      <p:sp>
        <p:nvSpPr>
          <p:cNvPr id="244" name="Google Shape;244;p5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Please ensure below pointers are met while  </a:t>
            </a:r>
            <a:endParaRPr/>
          </a:p>
        </p:txBody>
      </p:sp>
      <p:sp>
        <p:nvSpPr>
          <p:cNvPr id="245" name="Google Shape;245;p5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10572561" cy="392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Kindly keep the maximum slides limit to 4 pages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All the topics should be utilized for description of your idea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Try to avoid paragraphs and post your idea in points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Keep your explanation precisely and easy to understand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Idea should be unique and novel. If it has a business potential more weightage will be given. 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Apart from this PPT abstract of your idea will be asked separately while submitting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You need to save the file in PDF and upload the same on portal. No PPT, Word Doc or any other format will be supported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You can delete this slide (Important Pointers) when you upload the details of your idea on SIH portal.</a:t>
            </a:r>
            <a:endParaRPr/>
          </a:p>
        </p:txBody>
      </p:sp>
      <p:sp>
        <p:nvSpPr>
          <p:cNvPr id="246" name="Google Shape;246;p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756</Words>
  <Application>Microsoft Office PowerPoint</Application>
  <PresentationFormat>Widescreen</PresentationFormat>
  <Paragraphs>61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Franklin Gothic</vt:lpstr>
      <vt:lpstr>Libre Franklin</vt:lpstr>
      <vt:lpstr>Noto Sans Symbols</vt:lpstr>
      <vt:lpstr>Rockwell</vt:lpstr>
      <vt:lpstr>Theme1</vt:lpstr>
      <vt:lpstr>Basic Details of the Team and Problem Statement</vt:lpstr>
      <vt:lpstr>Idea/Approach Details</vt:lpstr>
      <vt:lpstr>Idea/Approach Details</vt:lpstr>
      <vt:lpstr>Team Member Details </vt:lpstr>
      <vt:lpstr>Important Pointers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ABHYUDAY PATEL</cp:lastModifiedBy>
  <cp:revision>3</cp:revision>
  <dcterms:created xsi:type="dcterms:W3CDTF">2022-02-11T07:14:46Z</dcterms:created>
  <dcterms:modified xsi:type="dcterms:W3CDTF">2023-09-26T13:03:46Z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